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23"/>
  </p:notesMasterIdLst>
  <p:sldIdLst>
    <p:sldId id="2563" r:id="rId2"/>
    <p:sldId id="2564" r:id="rId3"/>
    <p:sldId id="2565" r:id="rId4"/>
    <p:sldId id="2566" r:id="rId5"/>
    <p:sldId id="2567" r:id="rId6"/>
    <p:sldId id="2584" r:id="rId7"/>
    <p:sldId id="2585" r:id="rId8"/>
    <p:sldId id="2570" r:id="rId9"/>
    <p:sldId id="2571" r:id="rId10"/>
    <p:sldId id="2572" r:id="rId11"/>
    <p:sldId id="2573" r:id="rId12"/>
    <p:sldId id="2574" r:id="rId13"/>
    <p:sldId id="2575" r:id="rId14"/>
    <p:sldId id="2576" r:id="rId15"/>
    <p:sldId id="2586" r:id="rId16"/>
    <p:sldId id="2578" r:id="rId17"/>
    <p:sldId id="2579" r:id="rId18"/>
    <p:sldId id="2580" r:id="rId19"/>
    <p:sldId id="2581" r:id="rId20"/>
    <p:sldId id="2582" r:id="rId21"/>
    <p:sldId id="2583" r:id="rId22"/>
  </p:sldIdLst>
  <p:sldSz cx="12192000" cy="6858000"/>
  <p:notesSz cx="6858000" cy="9144000"/>
  <p:embeddedFontLst>
    <p:embeddedFont>
      <p:font typeface="Poppins Bold" panose="00000800000000000000" pitchFamily="2" charset="-18"/>
      <p:bold r:id="rId24"/>
    </p:embeddedFont>
    <p:embeddedFont>
      <p:font typeface="Poppins Light" panose="00000400000000000000" pitchFamily="2" charset="-18"/>
      <p:regular r:id="rId25"/>
      <p: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to CoPilot for PowerPoint" id="{84836E2B-60B6-4BEF-8FB1-31946EEF5DBC}">
          <p14:sldIdLst>
            <p14:sldId id="2563"/>
            <p14:sldId id="2564"/>
            <p14:sldId id="2565"/>
            <p14:sldId id="2566"/>
          </p14:sldIdLst>
        </p14:section>
        <p14:section name="Key Features of CoPilot for PowerPoint" id="{9817E8E2-9C07-4AB0-B683-8DBFDEB85CBD}">
          <p14:sldIdLst>
            <p14:sldId id="2567"/>
            <p14:sldId id="2584"/>
            <p14:sldId id="2585"/>
            <p14:sldId id="2570"/>
          </p14:sldIdLst>
        </p14:section>
        <p14:section name="How to Use CoPilot for PowerPoint" id="{48E97C9E-8E7B-45E8-A727-5D904D1CA512}">
          <p14:sldIdLst>
            <p14:sldId id="2571"/>
            <p14:sldId id="2572"/>
            <p14:sldId id="2573"/>
            <p14:sldId id="2574"/>
          </p14:sldIdLst>
        </p14:section>
        <p14:section name="Case Studies and User Experiences" id="{1813490C-12F5-4CBC-9FFC-3DA05CFE804B}">
          <p14:sldIdLst>
            <p14:sldId id="2575"/>
            <p14:sldId id="2576"/>
            <p14:sldId id="2586"/>
            <p14:sldId id="2578"/>
          </p14:sldIdLst>
        </p14:section>
        <p14:section name="Future Developments and Potential" id="{B52F7480-66E2-46B6-8C81-8D75789665B1}">
          <p14:sldIdLst>
            <p14:sldId id="2579"/>
            <p14:sldId id="2580"/>
            <p14:sldId id="2581"/>
            <p14:sldId id="2582"/>
          </p14:sldIdLst>
        </p14:section>
        <p14:section name="Conclusion" id="{BDE34D8D-05EE-4C73-8483-3907876B4959}">
          <p14:sldIdLst>
            <p14:sldId id="258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105" d="100"/>
          <a:sy n="105" d="100"/>
        </p:scale>
        <p:origin x="1056" y="259"/>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0751B2-0D1D-4371-8BBD-521DC35C683E}" type="doc">
      <dgm:prSet loTypeId="urn:microsoft.com/office/officeart/2024/3/layout/verticalVisualTextBlock1" loCatId="Picture" qsTypeId="urn:microsoft.com/office/officeart/2005/8/quickstyle/simple4" qsCatId="simple" csTypeId="urn:microsoft.com/office/officeart/2005/8/colors/accent0_2" csCatId="mainScheme" phldr="1"/>
      <dgm:spPr/>
      <dgm:t>
        <a:bodyPr/>
        <a:lstStyle/>
        <a:p>
          <a:endParaRPr lang="en-US"/>
        </a:p>
      </dgm:t>
    </dgm:pt>
    <dgm:pt modelId="{977CCD3B-5188-4284-AF71-725CEB905D4E}">
      <dgm:prSet/>
      <dgm:spPr/>
      <dgm:t>
        <a:bodyPr/>
        <a:lstStyle/>
        <a:p>
          <a:pPr>
            <a:lnSpc>
              <a:spcPct val="100000"/>
            </a:lnSpc>
            <a:defRPr b="1"/>
          </a:pPr>
          <a:r>
            <a:rPr lang="en-US"/>
            <a:t>User-Centric Customization</a:t>
          </a:r>
        </a:p>
      </dgm:t>
    </dgm:pt>
    <dgm:pt modelId="{C0E0993C-B4D3-4B81-B753-287E182FDCC0}" type="parTrans" cxnId="{AAE5F0AD-893A-47AC-BA3D-1C6A286AFEA5}">
      <dgm:prSet/>
      <dgm:spPr/>
      <dgm:t>
        <a:bodyPr/>
        <a:lstStyle/>
        <a:p>
          <a:endParaRPr lang="en-US"/>
        </a:p>
      </dgm:t>
    </dgm:pt>
    <dgm:pt modelId="{88CAA140-5A87-4CB4-8130-237BFC495D89}" type="sibTrans" cxnId="{AAE5F0AD-893A-47AC-BA3D-1C6A286AFEA5}">
      <dgm:prSet/>
      <dgm:spPr/>
      <dgm:t>
        <a:bodyPr/>
        <a:lstStyle/>
        <a:p>
          <a:pPr>
            <a:lnSpc>
              <a:spcPct val="100000"/>
            </a:lnSpc>
            <a:defRPr b="1"/>
          </a:pPr>
          <a:endParaRPr lang="en-US"/>
        </a:p>
      </dgm:t>
    </dgm:pt>
    <dgm:pt modelId="{3A0A4090-D2A6-465A-859F-888C6527DDC4}">
      <dgm:prSet/>
      <dgm:spPr/>
      <dgm:t>
        <a:bodyPr/>
        <a:lstStyle/>
        <a:p>
          <a:pPr>
            <a:lnSpc>
              <a:spcPct val="100000"/>
            </a:lnSpc>
          </a:pPr>
          <a:r>
            <a:rPr lang="en-US"/>
            <a:t>CoPilot enables users to customize presentations based on their personal preferences and styles, enhancing engagement.</a:t>
          </a:r>
        </a:p>
      </dgm:t>
    </dgm:pt>
    <dgm:pt modelId="{3F276965-9E4B-44E5-A721-9AA5251A35B9}" type="parTrans" cxnId="{7155154A-0514-486D-BB0F-1183A1051B06}">
      <dgm:prSet/>
      <dgm:spPr/>
      <dgm:t>
        <a:bodyPr/>
        <a:lstStyle/>
        <a:p>
          <a:endParaRPr lang="en-US"/>
        </a:p>
      </dgm:t>
    </dgm:pt>
    <dgm:pt modelId="{2068DE29-6B54-4EC8-B521-2B8E18C2ED8E}" type="sibTrans" cxnId="{7155154A-0514-486D-BB0F-1183A1051B06}">
      <dgm:prSet/>
      <dgm:spPr/>
      <dgm:t>
        <a:bodyPr/>
        <a:lstStyle/>
        <a:p>
          <a:endParaRPr lang="en-US"/>
        </a:p>
      </dgm:t>
    </dgm:pt>
    <dgm:pt modelId="{0BCED8BC-513E-4E2E-8314-2B25C0DB8347}">
      <dgm:prSet/>
      <dgm:spPr/>
      <dgm:t>
        <a:bodyPr/>
        <a:lstStyle/>
        <a:p>
          <a:pPr>
            <a:lnSpc>
              <a:spcPct val="100000"/>
            </a:lnSpc>
            <a:defRPr b="1"/>
          </a:pPr>
          <a:r>
            <a:rPr lang="en-US"/>
            <a:t>Branding Alignment</a:t>
          </a:r>
        </a:p>
      </dgm:t>
    </dgm:pt>
    <dgm:pt modelId="{84DC5462-F385-426B-9CF5-921A6EAE9F62}" type="parTrans" cxnId="{4C446399-5729-4BD8-97EE-5C9518DDCE3E}">
      <dgm:prSet/>
      <dgm:spPr/>
      <dgm:t>
        <a:bodyPr/>
        <a:lstStyle/>
        <a:p>
          <a:endParaRPr lang="en-US"/>
        </a:p>
      </dgm:t>
    </dgm:pt>
    <dgm:pt modelId="{FC9E0BD4-6C70-4B22-A732-06C1DDD24874}" type="sibTrans" cxnId="{4C446399-5729-4BD8-97EE-5C9518DDCE3E}">
      <dgm:prSet/>
      <dgm:spPr/>
      <dgm:t>
        <a:bodyPr/>
        <a:lstStyle/>
        <a:p>
          <a:pPr>
            <a:lnSpc>
              <a:spcPct val="100000"/>
            </a:lnSpc>
            <a:defRPr b="1"/>
          </a:pPr>
          <a:endParaRPr lang="en-US"/>
        </a:p>
      </dgm:t>
    </dgm:pt>
    <dgm:pt modelId="{579C268C-3531-4B20-936D-B927F6D04281}">
      <dgm:prSet/>
      <dgm:spPr/>
      <dgm:t>
        <a:bodyPr/>
        <a:lstStyle/>
        <a:p>
          <a:pPr>
            <a:lnSpc>
              <a:spcPct val="100000"/>
            </a:lnSpc>
          </a:pPr>
          <a:r>
            <a:rPr lang="en-US"/>
            <a:t>Tailoring suggestions and design options to align with organizational branding helps maintain consistency and professionalism.</a:t>
          </a:r>
        </a:p>
      </dgm:t>
    </dgm:pt>
    <dgm:pt modelId="{A4A10370-9538-4070-9C31-D3722368AD63}" type="parTrans" cxnId="{CB90859C-FFB2-4898-AA16-286DAA046569}">
      <dgm:prSet/>
      <dgm:spPr/>
      <dgm:t>
        <a:bodyPr/>
        <a:lstStyle/>
        <a:p>
          <a:endParaRPr lang="en-US"/>
        </a:p>
      </dgm:t>
    </dgm:pt>
    <dgm:pt modelId="{B764CFAF-8731-4C93-B31A-119B2EA6F27F}" type="sibTrans" cxnId="{CB90859C-FFB2-4898-AA16-286DAA046569}">
      <dgm:prSet/>
      <dgm:spPr/>
      <dgm:t>
        <a:bodyPr/>
        <a:lstStyle/>
        <a:p>
          <a:endParaRPr lang="en-US"/>
        </a:p>
      </dgm:t>
    </dgm:pt>
    <dgm:pt modelId="{0B035B71-ED38-40F6-BA45-E11CBA78C1AD}">
      <dgm:prSet/>
      <dgm:spPr/>
      <dgm:t>
        <a:bodyPr/>
        <a:lstStyle/>
        <a:p>
          <a:pPr>
            <a:lnSpc>
              <a:spcPct val="100000"/>
            </a:lnSpc>
            <a:defRPr b="1"/>
          </a:pPr>
          <a:r>
            <a:rPr lang="en-US"/>
            <a:t>Enhanced Visual Appeal</a:t>
          </a:r>
        </a:p>
      </dgm:t>
    </dgm:pt>
    <dgm:pt modelId="{B070C4F5-D5D5-4135-B398-23D9C614AF8A}" type="parTrans" cxnId="{A9081593-3673-4516-AC54-96CC73D85623}">
      <dgm:prSet/>
      <dgm:spPr/>
      <dgm:t>
        <a:bodyPr/>
        <a:lstStyle/>
        <a:p>
          <a:endParaRPr lang="en-US"/>
        </a:p>
      </dgm:t>
    </dgm:pt>
    <dgm:pt modelId="{EC9866BF-58B5-4403-9482-C2123A341D59}" type="sibTrans" cxnId="{A9081593-3673-4516-AC54-96CC73D85623}">
      <dgm:prSet/>
      <dgm:spPr/>
      <dgm:t>
        <a:bodyPr/>
        <a:lstStyle/>
        <a:p>
          <a:endParaRPr lang="en-US"/>
        </a:p>
      </dgm:t>
    </dgm:pt>
    <dgm:pt modelId="{CB39AA82-C99E-4F0D-8C48-0E8F0FC7C4A7}">
      <dgm:prSet/>
      <dgm:spPr/>
      <dgm:t>
        <a:bodyPr/>
        <a:lstStyle/>
        <a:p>
          <a:pPr>
            <a:lnSpc>
              <a:spcPct val="100000"/>
            </a:lnSpc>
          </a:pPr>
          <a:r>
            <a:rPr lang="en-US"/>
            <a:t>Customized presentations allow for more visually appealing designs that resonate with the target audience.</a:t>
          </a:r>
        </a:p>
      </dgm:t>
    </dgm:pt>
    <dgm:pt modelId="{8504B401-EC1A-427A-9188-3A791CFB6069}" type="parTrans" cxnId="{00B01B26-BDF7-4B94-A052-A3523CB9D2C6}">
      <dgm:prSet/>
      <dgm:spPr/>
      <dgm:t>
        <a:bodyPr/>
        <a:lstStyle/>
        <a:p>
          <a:endParaRPr lang="en-US"/>
        </a:p>
      </dgm:t>
    </dgm:pt>
    <dgm:pt modelId="{9ED286A1-4281-4C07-8854-8A84BD91A230}" type="sibTrans" cxnId="{00B01B26-BDF7-4B94-A052-A3523CB9D2C6}">
      <dgm:prSet/>
      <dgm:spPr/>
      <dgm:t>
        <a:bodyPr/>
        <a:lstStyle/>
        <a:p>
          <a:endParaRPr lang="en-US"/>
        </a:p>
      </dgm:t>
    </dgm:pt>
    <dgm:pt modelId="{9D8F6DDB-05E1-4C70-B6A6-9E64BC6285F2}" type="pres">
      <dgm:prSet presAssocID="{1A0751B2-0D1D-4371-8BBD-521DC35C683E}" presName="Root" presStyleCnt="0">
        <dgm:presLayoutVars>
          <dgm:dir/>
          <dgm:resizeHandles val="exact"/>
        </dgm:presLayoutVars>
      </dgm:prSet>
      <dgm:spPr/>
    </dgm:pt>
    <dgm:pt modelId="{4EF55CE0-EF9E-4055-8B94-3E4A97B52E4F}" type="pres">
      <dgm:prSet presAssocID="{977CCD3B-5188-4284-AF71-725CEB905D4E}" presName="Composite" presStyleCnt="0"/>
      <dgm:spPr/>
    </dgm:pt>
    <dgm:pt modelId="{492C6CF3-D4DE-40DC-A8FE-C0E49BEAA7D5}" type="pres">
      <dgm:prSet presAssocID="{977CCD3B-5188-4284-AF71-725CEB905D4E}"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25558" r="24443" b="4"/>
          <a:stretch/>
        </a:blipFill>
      </dgm:spPr>
      <dgm:extLst>
        <a:ext uri="{E40237B7-FDA0-4F09-8148-C483321AD2D9}">
          <dgm14:cNvPr xmlns:dgm14="http://schemas.microsoft.com/office/drawing/2010/diagram" id="0" name="" descr="Soda Can"/>
        </a:ext>
      </dgm:extLst>
    </dgm:pt>
    <dgm:pt modelId="{183CB2C6-A36C-4BA0-9EE9-9FCCEB0FC94D}" type="pres">
      <dgm:prSet presAssocID="{977CCD3B-5188-4284-AF71-725CEB905D4E}" presName="Subtitle" presStyleLbl="revTx" presStyleIdx="0" presStyleCnt="6">
        <dgm:presLayoutVars>
          <dgm:chMax val="0"/>
          <dgm:bulletEnabled/>
        </dgm:presLayoutVars>
      </dgm:prSet>
      <dgm:spPr/>
    </dgm:pt>
    <dgm:pt modelId="{EAF8AEAA-7E6B-487F-8187-02EA9AC6BC08}" type="pres">
      <dgm:prSet presAssocID="{977CCD3B-5188-4284-AF71-725CEB905D4E}" presName="Description" presStyleLbl="revTx" presStyleIdx="1" presStyleCnt="6">
        <dgm:presLayoutVars>
          <dgm:bulletEnabled/>
        </dgm:presLayoutVars>
      </dgm:prSet>
      <dgm:spPr/>
    </dgm:pt>
    <dgm:pt modelId="{23F1A263-0096-4DBC-AFED-03671E09B742}" type="pres">
      <dgm:prSet presAssocID="{88CAA140-5A87-4CB4-8130-237BFC495D89}" presName="sibTrans" presStyleLbl="sibTrans2D1" presStyleIdx="0" presStyleCnt="0"/>
      <dgm:spPr/>
    </dgm:pt>
    <dgm:pt modelId="{CCEBA1AB-CCAD-4B22-8B7A-789EF8033F25}" type="pres">
      <dgm:prSet presAssocID="{0BCED8BC-513E-4E2E-8314-2B25C0DB8347}" presName="Composite" presStyleCnt="0"/>
      <dgm:spPr/>
    </dgm:pt>
    <dgm:pt modelId="{8D345380-7E83-47CE-BEE3-C99819AAEAE3}" type="pres">
      <dgm:prSet presAssocID="{0BCED8BC-513E-4E2E-8314-2B25C0DB8347}"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28141" r="5107" b="-3"/>
          <a:stretch/>
        </a:blipFill>
      </dgm:spPr>
      <dgm:extLst>
        <a:ext uri="{E40237B7-FDA0-4F09-8148-C483321AD2D9}">
          <dgm14:cNvPr xmlns:dgm14="http://schemas.microsoft.com/office/drawing/2010/diagram" id="0" name="" descr="Corporate Identity Presentation Template. Branding Mockup Set. Blank stationery"/>
        </a:ext>
      </dgm:extLst>
    </dgm:pt>
    <dgm:pt modelId="{AB5C7EFB-9734-464C-9916-54B7946F0B62}" type="pres">
      <dgm:prSet presAssocID="{0BCED8BC-513E-4E2E-8314-2B25C0DB8347}" presName="Subtitle" presStyleLbl="revTx" presStyleIdx="2" presStyleCnt="6">
        <dgm:presLayoutVars>
          <dgm:chMax val="0"/>
          <dgm:bulletEnabled/>
        </dgm:presLayoutVars>
      </dgm:prSet>
      <dgm:spPr/>
    </dgm:pt>
    <dgm:pt modelId="{649708A2-6576-426C-BEA7-3EC777984B26}" type="pres">
      <dgm:prSet presAssocID="{0BCED8BC-513E-4E2E-8314-2B25C0DB8347}" presName="Description" presStyleLbl="revTx" presStyleIdx="3" presStyleCnt="6">
        <dgm:presLayoutVars>
          <dgm:bulletEnabled/>
        </dgm:presLayoutVars>
      </dgm:prSet>
      <dgm:spPr/>
    </dgm:pt>
    <dgm:pt modelId="{60DD199D-183B-4FED-B542-6F66244FDC9B}" type="pres">
      <dgm:prSet presAssocID="{FC9E0BD4-6C70-4B22-A732-06C1DDD24874}" presName="sibTrans" presStyleLbl="sibTrans2D1" presStyleIdx="0" presStyleCnt="0"/>
      <dgm:spPr/>
    </dgm:pt>
    <dgm:pt modelId="{BB1CAAE7-1CE1-4218-9CD5-61D18C2F4D4A}" type="pres">
      <dgm:prSet presAssocID="{0B035B71-ED38-40F6-BA45-E11CBA78C1AD}" presName="Composite" presStyleCnt="0"/>
      <dgm:spPr/>
    </dgm:pt>
    <dgm:pt modelId="{BDE4FE69-CC79-4501-B542-01F1F48F4B5A}" type="pres">
      <dgm:prSet presAssocID="{0B035B71-ED38-40F6-BA45-E11CBA78C1AD}"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r="-3" b="33248"/>
          <a:stretch/>
        </a:blipFill>
      </dgm:spPr>
      <dgm:extLst>
        <a:ext uri="{E40237B7-FDA0-4F09-8148-C483321AD2D9}">
          <dgm14:cNvPr xmlns:dgm14="http://schemas.microsoft.com/office/drawing/2010/diagram" id="0" name="" descr="The preadolescent girl dressed in handmade silver foil costume of a alien princess-warrior. The cute girl is standing and looking at the camera. Studio shooting on black background"/>
        </a:ext>
      </dgm:extLst>
    </dgm:pt>
    <dgm:pt modelId="{5234E71E-2B0F-4F41-9476-53496874A321}" type="pres">
      <dgm:prSet presAssocID="{0B035B71-ED38-40F6-BA45-E11CBA78C1AD}" presName="Subtitle" presStyleLbl="revTx" presStyleIdx="4" presStyleCnt="6">
        <dgm:presLayoutVars>
          <dgm:chMax val="0"/>
          <dgm:bulletEnabled/>
        </dgm:presLayoutVars>
      </dgm:prSet>
      <dgm:spPr/>
    </dgm:pt>
    <dgm:pt modelId="{512B92E1-7FC4-4838-8137-87C476070999}" type="pres">
      <dgm:prSet presAssocID="{0B035B71-ED38-40F6-BA45-E11CBA78C1AD}" presName="Description" presStyleLbl="revTx" presStyleIdx="5" presStyleCnt="6">
        <dgm:presLayoutVars>
          <dgm:bulletEnabled/>
        </dgm:presLayoutVars>
      </dgm:prSet>
      <dgm:spPr/>
    </dgm:pt>
  </dgm:ptLst>
  <dgm:cxnLst>
    <dgm:cxn modelId="{DE740105-227C-464F-8204-C1B50568AE9E}" type="presOf" srcId="{0BCED8BC-513E-4E2E-8314-2B25C0DB8347}" destId="{AB5C7EFB-9734-464C-9916-54B7946F0B62}" srcOrd="0" destOrd="0" presId="urn:microsoft.com/office/officeart/2024/3/layout/verticalVisualTextBlock1"/>
    <dgm:cxn modelId="{72E63116-B7BF-43A1-85F2-5BA5DC030F97}" type="presOf" srcId="{3A0A4090-D2A6-465A-859F-888C6527DDC4}" destId="{EAF8AEAA-7E6B-487F-8187-02EA9AC6BC08}" srcOrd="0" destOrd="0" presId="urn:microsoft.com/office/officeart/2024/3/layout/verticalVisualTextBlock1"/>
    <dgm:cxn modelId="{00B01B26-BDF7-4B94-A052-A3523CB9D2C6}" srcId="{0B035B71-ED38-40F6-BA45-E11CBA78C1AD}" destId="{CB39AA82-C99E-4F0D-8C48-0E8F0FC7C4A7}" srcOrd="0" destOrd="0" parTransId="{8504B401-EC1A-427A-9188-3A791CFB6069}" sibTransId="{9ED286A1-4281-4C07-8854-8A84BD91A230}"/>
    <dgm:cxn modelId="{79597A28-1E77-4A21-88AD-1A41804AF742}" type="presOf" srcId="{977CCD3B-5188-4284-AF71-725CEB905D4E}" destId="{183CB2C6-A36C-4BA0-9EE9-9FCCEB0FC94D}" srcOrd="0" destOrd="0" presId="urn:microsoft.com/office/officeart/2024/3/layout/verticalVisualTextBlock1"/>
    <dgm:cxn modelId="{67383D3D-35BE-49EF-8A43-9973EC3504DA}" type="presOf" srcId="{579C268C-3531-4B20-936D-B927F6D04281}" destId="{649708A2-6576-426C-BEA7-3EC777984B26}" srcOrd="0" destOrd="0" presId="urn:microsoft.com/office/officeart/2024/3/layout/verticalVisualTextBlock1"/>
    <dgm:cxn modelId="{91FA9964-5B61-4292-9890-C5CAE528D2B6}" type="presOf" srcId="{FC9E0BD4-6C70-4B22-A732-06C1DDD24874}" destId="{60DD199D-183B-4FED-B542-6F66244FDC9B}" srcOrd="0" destOrd="0" presId="urn:microsoft.com/office/officeart/2024/3/layout/verticalVisualTextBlock1"/>
    <dgm:cxn modelId="{7155154A-0514-486D-BB0F-1183A1051B06}" srcId="{977CCD3B-5188-4284-AF71-725CEB905D4E}" destId="{3A0A4090-D2A6-465A-859F-888C6527DDC4}" srcOrd="0" destOrd="0" parTransId="{3F276965-9E4B-44E5-A721-9AA5251A35B9}" sibTransId="{2068DE29-6B54-4EC8-B521-2B8E18C2ED8E}"/>
    <dgm:cxn modelId="{3C58C94E-3768-4CAA-83EC-37179BDFA2F5}" type="presOf" srcId="{1A0751B2-0D1D-4371-8BBD-521DC35C683E}" destId="{9D8F6DDB-05E1-4C70-B6A6-9E64BC6285F2}" srcOrd="0" destOrd="0" presId="urn:microsoft.com/office/officeart/2024/3/layout/verticalVisualTextBlock1"/>
    <dgm:cxn modelId="{029C3776-4012-44B8-A58D-5E67DF9186B2}" type="presOf" srcId="{0B035B71-ED38-40F6-BA45-E11CBA78C1AD}" destId="{5234E71E-2B0F-4F41-9476-53496874A321}" srcOrd="0" destOrd="0" presId="urn:microsoft.com/office/officeart/2024/3/layout/verticalVisualTextBlock1"/>
    <dgm:cxn modelId="{9FF65087-5768-406E-BC9F-4AFB92C7FE95}" type="presOf" srcId="{88CAA140-5A87-4CB4-8130-237BFC495D89}" destId="{23F1A263-0096-4DBC-AFED-03671E09B742}" srcOrd="0" destOrd="0" presId="urn:microsoft.com/office/officeart/2024/3/layout/verticalVisualTextBlock1"/>
    <dgm:cxn modelId="{A9081593-3673-4516-AC54-96CC73D85623}" srcId="{1A0751B2-0D1D-4371-8BBD-521DC35C683E}" destId="{0B035B71-ED38-40F6-BA45-E11CBA78C1AD}" srcOrd="2" destOrd="0" parTransId="{B070C4F5-D5D5-4135-B398-23D9C614AF8A}" sibTransId="{EC9866BF-58B5-4403-9482-C2123A341D59}"/>
    <dgm:cxn modelId="{4C446399-5729-4BD8-97EE-5C9518DDCE3E}" srcId="{1A0751B2-0D1D-4371-8BBD-521DC35C683E}" destId="{0BCED8BC-513E-4E2E-8314-2B25C0DB8347}" srcOrd="1" destOrd="0" parTransId="{84DC5462-F385-426B-9CF5-921A6EAE9F62}" sibTransId="{FC9E0BD4-6C70-4B22-A732-06C1DDD24874}"/>
    <dgm:cxn modelId="{CB90859C-FFB2-4898-AA16-286DAA046569}" srcId="{0BCED8BC-513E-4E2E-8314-2B25C0DB8347}" destId="{579C268C-3531-4B20-936D-B927F6D04281}" srcOrd="0" destOrd="0" parTransId="{A4A10370-9538-4070-9C31-D3722368AD63}" sibTransId="{B764CFAF-8731-4C93-B31A-119B2EA6F27F}"/>
    <dgm:cxn modelId="{AAE5F0AD-893A-47AC-BA3D-1C6A286AFEA5}" srcId="{1A0751B2-0D1D-4371-8BBD-521DC35C683E}" destId="{977CCD3B-5188-4284-AF71-725CEB905D4E}" srcOrd="0" destOrd="0" parTransId="{C0E0993C-B4D3-4B81-B753-287E182FDCC0}" sibTransId="{88CAA140-5A87-4CB4-8130-237BFC495D89}"/>
    <dgm:cxn modelId="{944D13C9-EAA4-4D8B-9AF7-CAA4A290B092}" type="presOf" srcId="{CB39AA82-C99E-4F0D-8C48-0E8F0FC7C4A7}" destId="{512B92E1-7FC4-4838-8137-87C476070999}" srcOrd="0" destOrd="0" presId="urn:microsoft.com/office/officeart/2024/3/layout/verticalVisualTextBlock1"/>
    <dgm:cxn modelId="{896CEC75-226A-492C-94D8-D5B49551AFEF}" type="presParOf" srcId="{9D8F6DDB-05E1-4C70-B6A6-9E64BC6285F2}" destId="{4EF55CE0-EF9E-4055-8B94-3E4A97B52E4F}" srcOrd="0" destOrd="0" presId="urn:microsoft.com/office/officeart/2024/3/layout/verticalVisualTextBlock1"/>
    <dgm:cxn modelId="{ED524090-EACA-46AA-980D-414A20F0952C}" type="presParOf" srcId="{4EF55CE0-EF9E-4055-8B94-3E4A97B52E4F}" destId="{492C6CF3-D4DE-40DC-A8FE-C0E49BEAA7D5}" srcOrd="0" destOrd="0" presId="urn:microsoft.com/office/officeart/2024/3/layout/verticalVisualTextBlock1"/>
    <dgm:cxn modelId="{7B8A42EE-4164-496C-9C7C-8044809FE865}" type="presParOf" srcId="{4EF55CE0-EF9E-4055-8B94-3E4A97B52E4F}" destId="{183CB2C6-A36C-4BA0-9EE9-9FCCEB0FC94D}" srcOrd="1" destOrd="0" presId="urn:microsoft.com/office/officeart/2024/3/layout/verticalVisualTextBlock1"/>
    <dgm:cxn modelId="{340A3BA8-4B0A-479F-9658-B5B83D85A423}" type="presParOf" srcId="{4EF55CE0-EF9E-4055-8B94-3E4A97B52E4F}" destId="{EAF8AEAA-7E6B-487F-8187-02EA9AC6BC08}" srcOrd="2" destOrd="0" presId="urn:microsoft.com/office/officeart/2024/3/layout/verticalVisualTextBlock1"/>
    <dgm:cxn modelId="{E6C3F31A-5A74-4CAF-B671-09320D835817}" type="presParOf" srcId="{9D8F6DDB-05E1-4C70-B6A6-9E64BC6285F2}" destId="{23F1A263-0096-4DBC-AFED-03671E09B742}" srcOrd="1" destOrd="0" presId="urn:microsoft.com/office/officeart/2024/3/layout/verticalVisualTextBlock1"/>
    <dgm:cxn modelId="{BA0E47BB-A4C8-42C3-A73C-4A196F43DA3F}" type="presParOf" srcId="{9D8F6DDB-05E1-4C70-B6A6-9E64BC6285F2}" destId="{CCEBA1AB-CCAD-4B22-8B7A-789EF8033F25}" srcOrd="2" destOrd="0" presId="urn:microsoft.com/office/officeart/2024/3/layout/verticalVisualTextBlock1"/>
    <dgm:cxn modelId="{278B5F8C-A801-497C-8296-5297F9797E6D}" type="presParOf" srcId="{CCEBA1AB-CCAD-4B22-8B7A-789EF8033F25}" destId="{8D345380-7E83-47CE-BEE3-C99819AAEAE3}" srcOrd="0" destOrd="0" presId="urn:microsoft.com/office/officeart/2024/3/layout/verticalVisualTextBlock1"/>
    <dgm:cxn modelId="{39465897-122C-4C85-B72B-026FEE8374A5}" type="presParOf" srcId="{CCEBA1AB-CCAD-4B22-8B7A-789EF8033F25}" destId="{AB5C7EFB-9734-464C-9916-54B7946F0B62}" srcOrd="1" destOrd="0" presId="urn:microsoft.com/office/officeart/2024/3/layout/verticalVisualTextBlock1"/>
    <dgm:cxn modelId="{DEC349DB-7650-4AA7-A93B-D2F1B6F56B05}" type="presParOf" srcId="{CCEBA1AB-CCAD-4B22-8B7A-789EF8033F25}" destId="{649708A2-6576-426C-BEA7-3EC777984B26}" srcOrd="2" destOrd="0" presId="urn:microsoft.com/office/officeart/2024/3/layout/verticalVisualTextBlock1"/>
    <dgm:cxn modelId="{839341BB-B842-4EE4-8EE3-011E83ACF37B}" type="presParOf" srcId="{9D8F6DDB-05E1-4C70-B6A6-9E64BC6285F2}" destId="{60DD199D-183B-4FED-B542-6F66244FDC9B}" srcOrd="3" destOrd="0" presId="urn:microsoft.com/office/officeart/2024/3/layout/verticalVisualTextBlock1"/>
    <dgm:cxn modelId="{599D0F79-AD6D-43D2-8616-0BDA834E0DD9}" type="presParOf" srcId="{9D8F6DDB-05E1-4C70-B6A6-9E64BC6285F2}" destId="{BB1CAAE7-1CE1-4218-9CD5-61D18C2F4D4A}" srcOrd="4" destOrd="0" presId="urn:microsoft.com/office/officeart/2024/3/layout/verticalVisualTextBlock1"/>
    <dgm:cxn modelId="{42743792-EC69-450D-A865-DEB1876D0AAF}" type="presParOf" srcId="{BB1CAAE7-1CE1-4218-9CD5-61D18C2F4D4A}" destId="{BDE4FE69-CC79-4501-B542-01F1F48F4B5A}" srcOrd="0" destOrd="0" presId="urn:microsoft.com/office/officeart/2024/3/layout/verticalVisualTextBlock1"/>
    <dgm:cxn modelId="{823AE5BF-34D2-4FEF-946A-C364ADE66D94}" type="presParOf" srcId="{BB1CAAE7-1CE1-4218-9CD5-61D18C2F4D4A}" destId="{5234E71E-2B0F-4F41-9476-53496874A321}" srcOrd="1" destOrd="0" presId="urn:microsoft.com/office/officeart/2024/3/layout/verticalVisualTextBlock1"/>
    <dgm:cxn modelId="{15058CDE-FC43-41D7-8DF5-BA50241052C0}" type="presParOf" srcId="{BB1CAAE7-1CE1-4218-9CD5-61D18C2F4D4A}" destId="{512B92E1-7FC4-4838-8137-87C476070999}"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D601780-D5D8-4122-AC1C-52377913D93D}"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2CCDD6C3-C7EC-4C01-A2A4-7B9B4FDAD3E6}">
      <dgm:prSet/>
      <dgm:spPr/>
      <dgm:t>
        <a:bodyPr/>
        <a:lstStyle/>
        <a:p>
          <a:pPr>
            <a:lnSpc>
              <a:spcPct val="100000"/>
            </a:lnSpc>
            <a:defRPr b="1"/>
          </a:pPr>
          <a:r>
            <a:rPr lang="en-US" b="0"/>
            <a:t>Revolutionizing Presentations</a:t>
          </a:r>
          <a:endParaRPr lang="en-US"/>
        </a:p>
      </dgm:t>
    </dgm:pt>
    <dgm:pt modelId="{551933C3-3675-468F-946B-8AFA049E5912}" type="parTrans" cxnId="{C455613B-CB54-4F59-82CA-3864A617F172}">
      <dgm:prSet/>
      <dgm:spPr/>
      <dgm:t>
        <a:bodyPr/>
        <a:lstStyle/>
        <a:p>
          <a:endParaRPr lang="en-US"/>
        </a:p>
      </dgm:t>
    </dgm:pt>
    <dgm:pt modelId="{CB3CDA26-FCF6-43B1-97F7-F66F347B5967}" type="sibTrans" cxnId="{C455613B-CB54-4F59-82CA-3864A617F172}">
      <dgm:prSet/>
      <dgm:spPr/>
      <dgm:t>
        <a:bodyPr/>
        <a:lstStyle/>
        <a:p>
          <a:pPr>
            <a:lnSpc>
              <a:spcPct val="100000"/>
            </a:lnSpc>
            <a:defRPr b="1"/>
          </a:pPr>
          <a:endParaRPr lang="en-US"/>
        </a:p>
      </dgm:t>
    </dgm:pt>
    <dgm:pt modelId="{CF171BDC-0D48-4F61-9762-9FDF7BCA3AE1}">
      <dgm:prSet/>
      <dgm:spPr/>
      <dgm:t>
        <a:bodyPr/>
        <a:lstStyle/>
        <a:p>
          <a:pPr>
            <a:lnSpc>
              <a:spcPct val="100000"/>
            </a:lnSpc>
          </a:pPr>
          <a:r>
            <a:rPr lang="en-US" b="0"/>
            <a:t>CoPilot for PowerPoint is designed to transform how presentations are created, making the process faster and more intuitive.</a:t>
          </a:r>
          <a:endParaRPr lang="en-US"/>
        </a:p>
      </dgm:t>
    </dgm:pt>
    <dgm:pt modelId="{97DD1A3D-B704-481D-8F54-0361490600F5}" type="parTrans" cxnId="{9D28EFDF-0466-482B-9737-E6ACB4C2602B}">
      <dgm:prSet/>
      <dgm:spPr/>
      <dgm:t>
        <a:bodyPr/>
        <a:lstStyle/>
        <a:p>
          <a:endParaRPr lang="en-US"/>
        </a:p>
      </dgm:t>
    </dgm:pt>
    <dgm:pt modelId="{4F70CB30-8502-4213-B24E-407585CF4A2B}" type="sibTrans" cxnId="{9D28EFDF-0466-482B-9737-E6ACB4C2602B}">
      <dgm:prSet/>
      <dgm:spPr/>
      <dgm:t>
        <a:bodyPr/>
        <a:lstStyle/>
        <a:p>
          <a:endParaRPr lang="en-US"/>
        </a:p>
      </dgm:t>
    </dgm:pt>
    <dgm:pt modelId="{94DC9EF8-2033-4CE7-A0FA-455AB19EAE78}">
      <dgm:prSet/>
      <dgm:spPr/>
      <dgm:t>
        <a:bodyPr/>
        <a:lstStyle/>
        <a:p>
          <a:pPr>
            <a:lnSpc>
              <a:spcPct val="100000"/>
            </a:lnSpc>
            <a:defRPr b="1"/>
          </a:pPr>
          <a:r>
            <a:rPr lang="en-US" b="0" dirty="0"/>
            <a:t>Enhancing Creativity</a:t>
          </a:r>
          <a:endParaRPr lang="en-US" dirty="0"/>
        </a:p>
      </dgm:t>
    </dgm:pt>
    <dgm:pt modelId="{31CD74AE-FDEC-4EAD-9C77-67CAF5C2FA33}" type="parTrans" cxnId="{3330DA9F-700E-4118-ABE6-57CD1D2177CD}">
      <dgm:prSet/>
      <dgm:spPr/>
      <dgm:t>
        <a:bodyPr/>
        <a:lstStyle/>
        <a:p>
          <a:endParaRPr lang="en-US"/>
        </a:p>
      </dgm:t>
    </dgm:pt>
    <dgm:pt modelId="{A92A145A-B5E5-44E2-B687-2EA07DA55EAF}" type="sibTrans" cxnId="{3330DA9F-700E-4118-ABE6-57CD1D2177CD}">
      <dgm:prSet/>
      <dgm:spPr/>
      <dgm:t>
        <a:bodyPr/>
        <a:lstStyle/>
        <a:p>
          <a:pPr>
            <a:lnSpc>
              <a:spcPct val="100000"/>
            </a:lnSpc>
            <a:defRPr b="1"/>
          </a:pPr>
          <a:endParaRPr lang="en-US"/>
        </a:p>
      </dgm:t>
    </dgm:pt>
    <dgm:pt modelId="{571BC6BA-E257-4173-8E50-AA0BF6F05636}">
      <dgm:prSet/>
      <dgm:spPr/>
      <dgm:t>
        <a:bodyPr/>
        <a:lstStyle/>
        <a:p>
          <a:pPr>
            <a:lnSpc>
              <a:spcPct val="100000"/>
            </a:lnSpc>
          </a:pPr>
          <a:r>
            <a:rPr lang="en-US" b="0"/>
            <a:t>By leveraging AI, CoPilot enhances users' creativity, enabling more engaging and visually appealing presentations.</a:t>
          </a:r>
          <a:endParaRPr lang="en-US"/>
        </a:p>
      </dgm:t>
    </dgm:pt>
    <dgm:pt modelId="{C591DF32-A703-483A-87CE-A3B86E50E075}" type="parTrans" cxnId="{294A146E-42C0-4F6F-95E4-B28D964DD9D8}">
      <dgm:prSet/>
      <dgm:spPr/>
      <dgm:t>
        <a:bodyPr/>
        <a:lstStyle/>
        <a:p>
          <a:endParaRPr lang="en-US"/>
        </a:p>
      </dgm:t>
    </dgm:pt>
    <dgm:pt modelId="{BE6CFC09-8297-46AE-9555-AB116BF4F041}" type="sibTrans" cxnId="{294A146E-42C0-4F6F-95E4-B28D964DD9D8}">
      <dgm:prSet/>
      <dgm:spPr/>
      <dgm:t>
        <a:bodyPr/>
        <a:lstStyle/>
        <a:p>
          <a:endParaRPr lang="en-US"/>
        </a:p>
      </dgm:t>
    </dgm:pt>
    <dgm:pt modelId="{81F172C6-CF3E-4146-822D-6849314DA9DA}">
      <dgm:prSet/>
      <dgm:spPr/>
      <dgm:t>
        <a:bodyPr/>
        <a:lstStyle/>
        <a:p>
          <a:pPr>
            <a:lnSpc>
              <a:spcPct val="100000"/>
            </a:lnSpc>
            <a:defRPr b="1"/>
          </a:pPr>
          <a:r>
            <a:rPr lang="en-US" b="0"/>
            <a:t>Improving Efficiency</a:t>
          </a:r>
          <a:endParaRPr lang="en-US"/>
        </a:p>
      </dgm:t>
    </dgm:pt>
    <dgm:pt modelId="{0C46A909-DD6F-4EA5-850D-E8768E1768BE}" type="parTrans" cxnId="{B2C3E3A2-429A-4250-9BD4-3E0928C076A6}">
      <dgm:prSet/>
      <dgm:spPr/>
      <dgm:t>
        <a:bodyPr/>
        <a:lstStyle/>
        <a:p>
          <a:endParaRPr lang="en-US"/>
        </a:p>
      </dgm:t>
    </dgm:pt>
    <dgm:pt modelId="{4D06B64D-ADA4-49E8-B018-BBA28FCA3863}" type="sibTrans" cxnId="{B2C3E3A2-429A-4250-9BD4-3E0928C076A6}">
      <dgm:prSet/>
      <dgm:spPr/>
      <dgm:t>
        <a:bodyPr/>
        <a:lstStyle/>
        <a:p>
          <a:pPr>
            <a:lnSpc>
              <a:spcPct val="100000"/>
            </a:lnSpc>
            <a:defRPr b="1"/>
          </a:pPr>
          <a:endParaRPr lang="en-US"/>
        </a:p>
      </dgm:t>
    </dgm:pt>
    <dgm:pt modelId="{B454F0B5-3ED8-482C-960B-8A8D3D8490E6}">
      <dgm:prSet/>
      <dgm:spPr/>
      <dgm:t>
        <a:bodyPr/>
        <a:lstStyle/>
        <a:p>
          <a:pPr>
            <a:lnSpc>
              <a:spcPct val="100000"/>
            </a:lnSpc>
          </a:pPr>
          <a:r>
            <a:rPr lang="en-US" b="0"/>
            <a:t>CoPilot streamlines the presentation process, allowing users to work more efficiently and effectively.</a:t>
          </a:r>
          <a:endParaRPr lang="en-US"/>
        </a:p>
      </dgm:t>
    </dgm:pt>
    <dgm:pt modelId="{EDF764C0-B4B4-4690-9099-FAC48455378B}" type="parTrans" cxnId="{B53AEACE-6873-4C95-8B73-A42D78B48727}">
      <dgm:prSet/>
      <dgm:spPr/>
      <dgm:t>
        <a:bodyPr/>
        <a:lstStyle/>
        <a:p>
          <a:endParaRPr lang="en-US"/>
        </a:p>
      </dgm:t>
    </dgm:pt>
    <dgm:pt modelId="{73B70C93-7310-4A71-95E0-48A9EC3A245F}" type="sibTrans" cxnId="{B53AEACE-6873-4C95-8B73-A42D78B48727}">
      <dgm:prSet/>
      <dgm:spPr/>
      <dgm:t>
        <a:bodyPr/>
        <a:lstStyle/>
        <a:p>
          <a:endParaRPr lang="en-US"/>
        </a:p>
      </dgm:t>
    </dgm:pt>
    <dgm:pt modelId="{B9228B5A-3C3C-4A65-A37D-2461C049339B}">
      <dgm:prSet/>
      <dgm:spPr/>
      <dgm:t>
        <a:bodyPr/>
        <a:lstStyle/>
        <a:p>
          <a:pPr>
            <a:lnSpc>
              <a:spcPct val="100000"/>
            </a:lnSpc>
            <a:defRPr b="1"/>
          </a:pPr>
          <a:r>
            <a:rPr lang="en-US" b="0"/>
            <a:t>Future of Presentations</a:t>
          </a:r>
          <a:endParaRPr lang="en-US"/>
        </a:p>
      </dgm:t>
    </dgm:pt>
    <dgm:pt modelId="{B8B74B76-69C2-4C34-B3EE-E8EC25ED56D1}" type="parTrans" cxnId="{A72BB2AE-44D9-449D-8516-276D92057C02}">
      <dgm:prSet/>
      <dgm:spPr/>
      <dgm:t>
        <a:bodyPr/>
        <a:lstStyle/>
        <a:p>
          <a:endParaRPr lang="en-US"/>
        </a:p>
      </dgm:t>
    </dgm:pt>
    <dgm:pt modelId="{7CE2B6AE-3A32-422D-8163-F5B319F01505}" type="sibTrans" cxnId="{A72BB2AE-44D9-449D-8516-276D92057C02}">
      <dgm:prSet/>
      <dgm:spPr/>
      <dgm:t>
        <a:bodyPr/>
        <a:lstStyle/>
        <a:p>
          <a:endParaRPr lang="en-US"/>
        </a:p>
      </dgm:t>
    </dgm:pt>
    <dgm:pt modelId="{92A74518-1683-4879-9318-DBAC3CBFB0FD}">
      <dgm:prSet/>
      <dgm:spPr/>
      <dgm:t>
        <a:bodyPr/>
        <a:lstStyle/>
        <a:p>
          <a:pPr>
            <a:lnSpc>
              <a:spcPct val="100000"/>
            </a:lnSpc>
          </a:pPr>
          <a:r>
            <a:rPr lang="en-US" b="0"/>
            <a:t>The integration of AI in presentations paves the way for innovative features and user experiences in the future.</a:t>
          </a:r>
          <a:endParaRPr lang="en-US"/>
        </a:p>
      </dgm:t>
    </dgm:pt>
    <dgm:pt modelId="{84E171F3-44F6-4C81-82E3-5C66CC84EB31}" type="parTrans" cxnId="{855792AC-B009-4EE3-A295-CE176F3A6D18}">
      <dgm:prSet/>
      <dgm:spPr/>
      <dgm:t>
        <a:bodyPr/>
        <a:lstStyle/>
        <a:p>
          <a:endParaRPr lang="en-US"/>
        </a:p>
      </dgm:t>
    </dgm:pt>
    <dgm:pt modelId="{F8D68ADF-1161-4E26-AD01-FB1EE19A185C}" type="sibTrans" cxnId="{855792AC-B009-4EE3-A295-CE176F3A6D18}">
      <dgm:prSet/>
      <dgm:spPr/>
      <dgm:t>
        <a:bodyPr/>
        <a:lstStyle/>
        <a:p>
          <a:endParaRPr lang="en-US"/>
        </a:p>
      </dgm:t>
    </dgm:pt>
    <dgm:pt modelId="{52EE6A0A-FB72-4C1B-8F7C-D27224893F1A}" type="pres">
      <dgm:prSet presAssocID="{5D601780-D5D8-4122-AC1C-52377913D93D}" presName="Name0" presStyleCnt="0">
        <dgm:presLayoutVars>
          <dgm:dir/>
          <dgm:resizeHandles val="exact"/>
        </dgm:presLayoutVars>
      </dgm:prSet>
      <dgm:spPr/>
    </dgm:pt>
    <dgm:pt modelId="{ED8AF69F-069E-4131-A599-EAFAAAE126E3}" type="pres">
      <dgm:prSet presAssocID="{2CCDD6C3-C7EC-4C01-A2A4-7B9B4FDAD3E6}" presName="compNode" presStyleCnt="0"/>
      <dgm:spPr/>
    </dgm:pt>
    <dgm:pt modelId="{9BFB9F2A-62A9-4596-9852-4F219F9AEE0F}" type="pres">
      <dgm:prSet presAssocID="{2CCDD6C3-C7EC-4C01-A2A4-7B9B4FDAD3E6}" presName="pictRect" presStyleLbl="revTx" presStyleIdx="0" presStyleCnt="8">
        <dgm:presLayoutVars>
          <dgm:chMax val="0"/>
          <dgm:bulletEnabled/>
        </dgm:presLayoutVars>
      </dgm:prSet>
      <dgm:spPr/>
    </dgm:pt>
    <dgm:pt modelId="{C9290EFA-910D-44F6-9A83-40673D27F34B}" type="pres">
      <dgm:prSet presAssocID="{2CCDD6C3-C7EC-4C01-A2A4-7B9B4FDAD3E6}" presName="textRect" presStyleLbl="revTx" presStyleIdx="1" presStyleCnt="8">
        <dgm:presLayoutVars>
          <dgm:bulletEnabled/>
        </dgm:presLayoutVars>
      </dgm:prSet>
      <dgm:spPr/>
    </dgm:pt>
    <dgm:pt modelId="{4AB7AEDA-0D16-459C-8E69-FAFD0590C3C5}" type="pres">
      <dgm:prSet presAssocID="{CB3CDA26-FCF6-43B1-97F7-F66F347B5967}" presName="sibTrans" presStyleLbl="sibTrans2D1" presStyleIdx="0" presStyleCnt="0"/>
      <dgm:spPr/>
    </dgm:pt>
    <dgm:pt modelId="{23CDB8BC-7A58-45BA-AE5A-5CE1E043110E}" type="pres">
      <dgm:prSet presAssocID="{94DC9EF8-2033-4CE7-A0FA-455AB19EAE78}" presName="compNode" presStyleCnt="0"/>
      <dgm:spPr/>
    </dgm:pt>
    <dgm:pt modelId="{17D744C6-D856-487E-AC33-3B0DE470AC5E}" type="pres">
      <dgm:prSet presAssocID="{94DC9EF8-2033-4CE7-A0FA-455AB19EAE78}" presName="pictRect" presStyleLbl="revTx" presStyleIdx="2" presStyleCnt="8">
        <dgm:presLayoutVars>
          <dgm:chMax val="0"/>
          <dgm:bulletEnabled/>
        </dgm:presLayoutVars>
      </dgm:prSet>
      <dgm:spPr/>
    </dgm:pt>
    <dgm:pt modelId="{47AC2154-3C62-49C7-9904-7E549A020EED}" type="pres">
      <dgm:prSet presAssocID="{94DC9EF8-2033-4CE7-A0FA-455AB19EAE78}" presName="textRect" presStyleLbl="revTx" presStyleIdx="3" presStyleCnt="8">
        <dgm:presLayoutVars>
          <dgm:bulletEnabled/>
        </dgm:presLayoutVars>
      </dgm:prSet>
      <dgm:spPr/>
    </dgm:pt>
    <dgm:pt modelId="{615432E9-EA2A-4EDA-8600-EA360CFF9D0E}" type="pres">
      <dgm:prSet presAssocID="{A92A145A-B5E5-44E2-B687-2EA07DA55EAF}" presName="sibTrans" presStyleLbl="sibTrans2D1" presStyleIdx="0" presStyleCnt="0"/>
      <dgm:spPr/>
    </dgm:pt>
    <dgm:pt modelId="{B749C48B-55D3-406D-88AD-3A805F59F277}" type="pres">
      <dgm:prSet presAssocID="{81F172C6-CF3E-4146-822D-6849314DA9DA}" presName="compNode" presStyleCnt="0"/>
      <dgm:spPr/>
    </dgm:pt>
    <dgm:pt modelId="{0D37E532-A202-4FF6-9E40-8577DA2ABB8D}" type="pres">
      <dgm:prSet presAssocID="{81F172C6-CF3E-4146-822D-6849314DA9DA}" presName="pictRect" presStyleLbl="revTx" presStyleIdx="4" presStyleCnt="8">
        <dgm:presLayoutVars>
          <dgm:chMax val="0"/>
          <dgm:bulletEnabled/>
        </dgm:presLayoutVars>
      </dgm:prSet>
      <dgm:spPr/>
    </dgm:pt>
    <dgm:pt modelId="{4D1F3118-2449-4AD0-AC5A-4CA464D96D4B}" type="pres">
      <dgm:prSet presAssocID="{81F172C6-CF3E-4146-822D-6849314DA9DA}" presName="textRect" presStyleLbl="revTx" presStyleIdx="5" presStyleCnt="8">
        <dgm:presLayoutVars>
          <dgm:bulletEnabled/>
        </dgm:presLayoutVars>
      </dgm:prSet>
      <dgm:spPr/>
    </dgm:pt>
    <dgm:pt modelId="{52762058-3F07-45B2-81C0-DE78C52DF236}" type="pres">
      <dgm:prSet presAssocID="{4D06B64D-ADA4-49E8-B018-BBA28FCA3863}" presName="sibTrans" presStyleLbl="sibTrans2D1" presStyleIdx="0" presStyleCnt="0"/>
      <dgm:spPr/>
    </dgm:pt>
    <dgm:pt modelId="{150E40D8-15A4-4089-9901-82D3A8FEE513}" type="pres">
      <dgm:prSet presAssocID="{B9228B5A-3C3C-4A65-A37D-2461C049339B}" presName="compNode" presStyleCnt="0"/>
      <dgm:spPr/>
    </dgm:pt>
    <dgm:pt modelId="{461F8147-6BF0-40A4-8855-8A4860FF3B96}" type="pres">
      <dgm:prSet presAssocID="{B9228B5A-3C3C-4A65-A37D-2461C049339B}" presName="pictRect" presStyleLbl="revTx" presStyleIdx="6" presStyleCnt="8">
        <dgm:presLayoutVars>
          <dgm:chMax val="0"/>
          <dgm:bulletEnabled/>
        </dgm:presLayoutVars>
      </dgm:prSet>
      <dgm:spPr/>
    </dgm:pt>
    <dgm:pt modelId="{1DDC6BC0-0B65-4511-944A-33800463149E}" type="pres">
      <dgm:prSet presAssocID="{B9228B5A-3C3C-4A65-A37D-2461C049339B}" presName="textRect" presStyleLbl="revTx" presStyleIdx="7" presStyleCnt="8">
        <dgm:presLayoutVars>
          <dgm:bulletEnabled/>
        </dgm:presLayoutVars>
      </dgm:prSet>
      <dgm:spPr/>
    </dgm:pt>
  </dgm:ptLst>
  <dgm:cxnLst>
    <dgm:cxn modelId="{49210F08-9CC0-419C-9A57-A664C9BE53F7}" type="presOf" srcId="{CF171BDC-0D48-4F61-9762-9FDF7BCA3AE1}" destId="{C9290EFA-910D-44F6-9A83-40673D27F34B}" srcOrd="0" destOrd="0" presId="urn:microsoft.com/office/officeart/2024/3/layout/hArchList1"/>
    <dgm:cxn modelId="{1A18BC34-62DC-48A4-8204-01E9E15416C7}" type="presOf" srcId="{A92A145A-B5E5-44E2-B687-2EA07DA55EAF}" destId="{615432E9-EA2A-4EDA-8600-EA360CFF9D0E}" srcOrd="0" destOrd="0" presId="urn:microsoft.com/office/officeart/2024/3/layout/hArchList1"/>
    <dgm:cxn modelId="{C455613B-CB54-4F59-82CA-3864A617F172}" srcId="{5D601780-D5D8-4122-AC1C-52377913D93D}" destId="{2CCDD6C3-C7EC-4C01-A2A4-7B9B4FDAD3E6}" srcOrd="0" destOrd="0" parTransId="{551933C3-3675-468F-946B-8AFA049E5912}" sibTransId="{CB3CDA26-FCF6-43B1-97F7-F66F347B5967}"/>
    <dgm:cxn modelId="{D666203D-755B-4BF4-BF63-FCAF96C5B716}" type="presOf" srcId="{CB3CDA26-FCF6-43B1-97F7-F66F347B5967}" destId="{4AB7AEDA-0D16-459C-8E69-FAFD0590C3C5}" srcOrd="0" destOrd="0" presId="urn:microsoft.com/office/officeart/2024/3/layout/hArchList1"/>
    <dgm:cxn modelId="{294A146E-42C0-4F6F-95E4-B28D964DD9D8}" srcId="{94DC9EF8-2033-4CE7-A0FA-455AB19EAE78}" destId="{571BC6BA-E257-4173-8E50-AA0BF6F05636}" srcOrd="0" destOrd="0" parTransId="{C591DF32-A703-483A-87CE-A3B86E50E075}" sibTransId="{BE6CFC09-8297-46AE-9555-AB116BF4F041}"/>
    <dgm:cxn modelId="{65D7BC98-118F-4DD6-8DBA-CEC65B1D3930}" type="presOf" srcId="{2CCDD6C3-C7EC-4C01-A2A4-7B9B4FDAD3E6}" destId="{9BFB9F2A-62A9-4596-9852-4F219F9AEE0F}" srcOrd="0" destOrd="0" presId="urn:microsoft.com/office/officeart/2024/3/layout/hArchList1"/>
    <dgm:cxn modelId="{3DCAC29F-5553-480F-AEA1-D671A1D7A229}" type="presOf" srcId="{81F172C6-CF3E-4146-822D-6849314DA9DA}" destId="{0D37E532-A202-4FF6-9E40-8577DA2ABB8D}" srcOrd="0" destOrd="0" presId="urn:microsoft.com/office/officeart/2024/3/layout/hArchList1"/>
    <dgm:cxn modelId="{3330DA9F-700E-4118-ABE6-57CD1D2177CD}" srcId="{5D601780-D5D8-4122-AC1C-52377913D93D}" destId="{94DC9EF8-2033-4CE7-A0FA-455AB19EAE78}" srcOrd="1" destOrd="0" parTransId="{31CD74AE-FDEC-4EAD-9C77-67CAF5C2FA33}" sibTransId="{A92A145A-B5E5-44E2-B687-2EA07DA55EAF}"/>
    <dgm:cxn modelId="{B2C3E3A2-429A-4250-9BD4-3E0928C076A6}" srcId="{5D601780-D5D8-4122-AC1C-52377913D93D}" destId="{81F172C6-CF3E-4146-822D-6849314DA9DA}" srcOrd="2" destOrd="0" parTransId="{0C46A909-DD6F-4EA5-850D-E8768E1768BE}" sibTransId="{4D06B64D-ADA4-49E8-B018-BBA28FCA3863}"/>
    <dgm:cxn modelId="{855792AC-B009-4EE3-A295-CE176F3A6D18}" srcId="{B9228B5A-3C3C-4A65-A37D-2461C049339B}" destId="{92A74518-1683-4879-9318-DBAC3CBFB0FD}" srcOrd="0" destOrd="0" parTransId="{84E171F3-44F6-4C81-82E3-5C66CC84EB31}" sibTransId="{F8D68ADF-1161-4E26-AD01-FB1EE19A185C}"/>
    <dgm:cxn modelId="{A72BB2AE-44D9-449D-8516-276D92057C02}" srcId="{5D601780-D5D8-4122-AC1C-52377913D93D}" destId="{B9228B5A-3C3C-4A65-A37D-2461C049339B}" srcOrd="3" destOrd="0" parTransId="{B8B74B76-69C2-4C34-B3EE-E8EC25ED56D1}" sibTransId="{7CE2B6AE-3A32-422D-8163-F5B319F01505}"/>
    <dgm:cxn modelId="{55F23DAF-1F2A-4799-8B06-0331B87D96E1}" type="presOf" srcId="{5D601780-D5D8-4122-AC1C-52377913D93D}" destId="{52EE6A0A-FB72-4C1B-8F7C-D27224893F1A}" srcOrd="0" destOrd="0" presId="urn:microsoft.com/office/officeart/2024/3/layout/hArchList1"/>
    <dgm:cxn modelId="{2EB6D5B7-2275-4E07-9C49-DDE0895AE8A2}" type="presOf" srcId="{B454F0B5-3ED8-482C-960B-8A8D3D8490E6}" destId="{4D1F3118-2449-4AD0-AC5A-4CA464D96D4B}" srcOrd="0" destOrd="0" presId="urn:microsoft.com/office/officeart/2024/3/layout/hArchList1"/>
    <dgm:cxn modelId="{65C7E1BA-D0B3-4909-83AF-604B72B88CF8}" type="presOf" srcId="{92A74518-1683-4879-9318-DBAC3CBFB0FD}" destId="{1DDC6BC0-0B65-4511-944A-33800463149E}" srcOrd="0" destOrd="0" presId="urn:microsoft.com/office/officeart/2024/3/layout/hArchList1"/>
    <dgm:cxn modelId="{BB0F29CE-5E0C-4C6C-8A6A-7169D5C8766D}" type="presOf" srcId="{94DC9EF8-2033-4CE7-A0FA-455AB19EAE78}" destId="{17D744C6-D856-487E-AC33-3B0DE470AC5E}" srcOrd="0" destOrd="0" presId="urn:microsoft.com/office/officeart/2024/3/layout/hArchList1"/>
    <dgm:cxn modelId="{B53AEACE-6873-4C95-8B73-A42D78B48727}" srcId="{81F172C6-CF3E-4146-822D-6849314DA9DA}" destId="{B454F0B5-3ED8-482C-960B-8A8D3D8490E6}" srcOrd="0" destOrd="0" parTransId="{EDF764C0-B4B4-4690-9099-FAC48455378B}" sibTransId="{73B70C93-7310-4A71-95E0-48A9EC3A245F}"/>
    <dgm:cxn modelId="{9D28EFDF-0466-482B-9737-E6ACB4C2602B}" srcId="{2CCDD6C3-C7EC-4C01-A2A4-7B9B4FDAD3E6}" destId="{CF171BDC-0D48-4F61-9762-9FDF7BCA3AE1}" srcOrd="0" destOrd="0" parTransId="{97DD1A3D-B704-481D-8F54-0361490600F5}" sibTransId="{4F70CB30-8502-4213-B24E-407585CF4A2B}"/>
    <dgm:cxn modelId="{A3AAD0E9-0632-43D8-A756-CCFB1509B2C1}" type="presOf" srcId="{B9228B5A-3C3C-4A65-A37D-2461C049339B}" destId="{461F8147-6BF0-40A4-8855-8A4860FF3B96}" srcOrd="0" destOrd="0" presId="urn:microsoft.com/office/officeart/2024/3/layout/hArchList1"/>
    <dgm:cxn modelId="{10E2D0F1-82A1-4B0B-91CC-49527F4F14A6}" type="presOf" srcId="{4D06B64D-ADA4-49E8-B018-BBA28FCA3863}" destId="{52762058-3F07-45B2-81C0-DE78C52DF236}" srcOrd="0" destOrd="0" presId="urn:microsoft.com/office/officeart/2024/3/layout/hArchList1"/>
    <dgm:cxn modelId="{7E25D3F5-B251-4EEA-9DA6-9E6739AC8597}" type="presOf" srcId="{571BC6BA-E257-4173-8E50-AA0BF6F05636}" destId="{47AC2154-3C62-49C7-9904-7E549A020EED}" srcOrd="0" destOrd="0" presId="urn:microsoft.com/office/officeart/2024/3/layout/hArchList1"/>
    <dgm:cxn modelId="{06426E85-1DBD-4C59-9F59-FFD6D37E3D4B}" type="presParOf" srcId="{52EE6A0A-FB72-4C1B-8F7C-D27224893F1A}" destId="{ED8AF69F-069E-4131-A599-EAFAAAE126E3}" srcOrd="0" destOrd="0" presId="urn:microsoft.com/office/officeart/2024/3/layout/hArchList1"/>
    <dgm:cxn modelId="{8C9386BE-75F4-48A3-9B17-55D70C04C496}" type="presParOf" srcId="{ED8AF69F-069E-4131-A599-EAFAAAE126E3}" destId="{9BFB9F2A-62A9-4596-9852-4F219F9AEE0F}" srcOrd="0" destOrd="0" presId="urn:microsoft.com/office/officeart/2024/3/layout/hArchList1"/>
    <dgm:cxn modelId="{B54078F5-8314-41E7-892B-42B7AFCE9C9D}" type="presParOf" srcId="{ED8AF69F-069E-4131-A599-EAFAAAE126E3}" destId="{C9290EFA-910D-44F6-9A83-40673D27F34B}" srcOrd="1" destOrd="0" presId="urn:microsoft.com/office/officeart/2024/3/layout/hArchList1"/>
    <dgm:cxn modelId="{F8B4AECA-FC93-47D9-AE52-AF32145FCFAD}" type="presParOf" srcId="{52EE6A0A-FB72-4C1B-8F7C-D27224893F1A}" destId="{4AB7AEDA-0D16-459C-8E69-FAFD0590C3C5}" srcOrd="1" destOrd="0" presId="urn:microsoft.com/office/officeart/2024/3/layout/hArchList1"/>
    <dgm:cxn modelId="{962B05E0-6AE1-4763-9645-F3477B86A628}" type="presParOf" srcId="{52EE6A0A-FB72-4C1B-8F7C-D27224893F1A}" destId="{23CDB8BC-7A58-45BA-AE5A-5CE1E043110E}" srcOrd="2" destOrd="0" presId="urn:microsoft.com/office/officeart/2024/3/layout/hArchList1"/>
    <dgm:cxn modelId="{4837A6BB-43DC-4943-BD21-320D51E196AD}" type="presParOf" srcId="{23CDB8BC-7A58-45BA-AE5A-5CE1E043110E}" destId="{17D744C6-D856-487E-AC33-3B0DE470AC5E}" srcOrd="0" destOrd="0" presId="urn:microsoft.com/office/officeart/2024/3/layout/hArchList1"/>
    <dgm:cxn modelId="{D8DA2308-24C9-457D-B7E3-1564A821C0C5}" type="presParOf" srcId="{23CDB8BC-7A58-45BA-AE5A-5CE1E043110E}" destId="{47AC2154-3C62-49C7-9904-7E549A020EED}" srcOrd="1" destOrd="0" presId="urn:microsoft.com/office/officeart/2024/3/layout/hArchList1"/>
    <dgm:cxn modelId="{B11920F1-BEB7-491A-AF4C-92C2737FF04F}" type="presParOf" srcId="{52EE6A0A-FB72-4C1B-8F7C-D27224893F1A}" destId="{615432E9-EA2A-4EDA-8600-EA360CFF9D0E}" srcOrd="3" destOrd="0" presId="urn:microsoft.com/office/officeart/2024/3/layout/hArchList1"/>
    <dgm:cxn modelId="{E9FEE8E5-7DA3-4F8B-9C9A-5852B6A90D72}" type="presParOf" srcId="{52EE6A0A-FB72-4C1B-8F7C-D27224893F1A}" destId="{B749C48B-55D3-406D-88AD-3A805F59F277}" srcOrd="4" destOrd="0" presId="urn:microsoft.com/office/officeart/2024/3/layout/hArchList1"/>
    <dgm:cxn modelId="{49784F29-5B5C-45DB-8D98-A6747FBCF027}" type="presParOf" srcId="{B749C48B-55D3-406D-88AD-3A805F59F277}" destId="{0D37E532-A202-4FF6-9E40-8577DA2ABB8D}" srcOrd="0" destOrd="0" presId="urn:microsoft.com/office/officeart/2024/3/layout/hArchList1"/>
    <dgm:cxn modelId="{59EF49B4-0910-4D2A-87CB-7926D7A221E4}" type="presParOf" srcId="{B749C48B-55D3-406D-88AD-3A805F59F277}" destId="{4D1F3118-2449-4AD0-AC5A-4CA464D96D4B}" srcOrd="1" destOrd="0" presId="urn:microsoft.com/office/officeart/2024/3/layout/hArchList1"/>
    <dgm:cxn modelId="{4D890094-69A3-4009-B6CF-1C5EE55B7CA0}" type="presParOf" srcId="{52EE6A0A-FB72-4C1B-8F7C-D27224893F1A}" destId="{52762058-3F07-45B2-81C0-DE78C52DF236}" srcOrd="5" destOrd="0" presId="urn:microsoft.com/office/officeart/2024/3/layout/hArchList1"/>
    <dgm:cxn modelId="{EB127FB6-20C4-4B68-AC6C-3A2D093746F7}" type="presParOf" srcId="{52EE6A0A-FB72-4C1B-8F7C-D27224893F1A}" destId="{150E40D8-15A4-4089-9901-82D3A8FEE513}" srcOrd="6" destOrd="0" presId="urn:microsoft.com/office/officeart/2024/3/layout/hArchList1"/>
    <dgm:cxn modelId="{3B8E27E7-E491-46DF-B4EB-133CA2ED4D5A}" type="presParOf" srcId="{150E40D8-15A4-4089-9901-82D3A8FEE513}" destId="{461F8147-6BF0-40A4-8855-8A4860FF3B96}" srcOrd="0" destOrd="0" presId="urn:microsoft.com/office/officeart/2024/3/layout/hArchList1"/>
    <dgm:cxn modelId="{6A1DCF84-5FA0-4D8B-88AB-62C3ECFF5737}" type="presParOf" srcId="{150E40D8-15A4-4089-9901-82D3A8FEE513}" destId="{1DDC6BC0-0B65-4511-944A-33800463149E}"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2C6CF3-D4DE-40DC-A8FE-C0E49BEAA7D5}">
      <dsp:nvSpPr>
        <dsp:cNvPr id="0" name=""/>
        <dsp:cNvSpPr/>
      </dsp:nvSpPr>
      <dsp:spPr>
        <a:xfrm>
          <a:off x="0" y="0"/>
          <a:ext cx="1510400" cy="151040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25558" r="24443" b="4"/>
          <a:stretch/>
        </a:blipFill>
        <a:ln>
          <a:noFill/>
        </a:ln>
        <a:effectLst/>
      </dsp:spPr>
      <dsp:style>
        <a:lnRef idx="0">
          <a:scrgbClr r="0" g="0" b="0"/>
        </a:lnRef>
        <a:fillRef idx="3">
          <a:scrgbClr r="0" g="0" b="0"/>
        </a:fillRef>
        <a:effectRef idx="2">
          <a:scrgbClr r="0" g="0" b="0"/>
        </a:effectRef>
        <a:fontRef idx="minor">
          <a:schemeClr val="lt1"/>
        </a:fontRef>
      </dsp:style>
    </dsp:sp>
    <dsp:sp modelId="{183CB2C6-A36C-4BA0-9EE9-9FCCEB0FC94D}">
      <dsp:nvSpPr>
        <dsp:cNvPr id="0" name=""/>
        <dsp:cNvSpPr/>
      </dsp:nvSpPr>
      <dsp:spPr>
        <a:xfrm>
          <a:off x="1690400" y="0"/>
          <a:ext cx="9212549" cy="482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User-Centric Customization</a:t>
          </a:r>
        </a:p>
      </dsp:txBody>
      <dsp:txXfrm>
        <a:off x="1690400" y="0"/>
        <a:ext cx="9212549" cy="482350"/>
      </dsp:txXfrm>
    </dsp:sp>
    <dsp:sp modelId="{EAF8AEAA-7E6B-487F-8187-02EA9AC6BC08}">
      <dsp:nvSpPr>
        <dsp:cNvPr id="0" name=""/>
        <dsp:cNvSpPr/>
      </dsp:nvSpPr>
      <dsp:spPr>
        <a:xfrm>
          <a:off x="1690400" y="482350"/>
          <a:ext cx="9212549" cy="1028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CoPilot enables users to customize presentations based on their personal preferences and styles, enhancing engagement.</a:t>
          </a:r>
        </a:p>
      </dsp:txBody>
      <dsp:txXfrm>
        <a:off x="1690400" y="482350"/>
        <a:ext cx="9212549" cy="1028050"/>
      </dsp:txXfrm>
    </dsp:sp>
    <dsp:sp modelId="{8D345380-7E83-47CE-BEE3-C99819AAEAE3}">
      <dsp:nvSpPr>
        <dsp:cNvPr id="0" name=""/>
        <dsp:cNvSpPr/>
      </dsp:nvSpPr>
      <dsp:spPr>
        <a:xfrm>
          <a:off x="0" y="1631232"/>
          <a:ext cx="1510400" cy="151040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28141" r="5107" b="-3"/>
          <a:stretch/>
        </a:blipFill>
        <a:ln>
          <a:noFill/>
        </a:ln>
        <a:effectLst/>
      </dsp:spPr>
      <dsp:style>
        <a:lnRef idx="0">
          <a:scrgbClr r="0" g="0" b="0"/>
        </a:lnRef>
        <a:fillRef idx="3">
          <a:scrgbClr r="0" g="0" b="0"/>
        </a:fillRef>
        <a:effectRef idx="2">
          <a:scrgbClr r="0" g="0" b="0"/>
        </a:effectRef>
        <a:fontRef idx="minor">
          <a:schemeClr val="lt1"/>
        </a:fontRef>
      </dsp:style>
    </dsp:sp>
    <dsp:sp modelId="{AB5C7EFB-9734-464C-9916-54B7946F0B62}">
      <dsp:nvSpPr>
        <dsp:cNvPr id="0" name=""/>
        <dsp:cNvSpPr/>
      </dsp:nvSpPr>
      <dsp:spPr>
        <a:xfrm>
          <a:off x="1690400" y="1631232"/>
          <a:ext cx="9212549" cy="482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Branding Alignment</a:t>
          </a:r>
        </a:p>
      </dsp:txBody>
      <dsp:txXfrm>
        <a:off x="1690400" y="1631232"/>
        <a:ext cx="9212549" cy="482350"/>
      </dsp:txXfrm>
    </dsp:sp>
    <dsp:sp modelId="{649708A2-6576-426C-BEA7-3EC777984B26}">
      <dsp:nvSpPr>
        <dsp:cNvPr id="0" name=""/>
        <dsp:cNvSpPr/>
      </dsp:nvSpPr>
      <dsp:spPr>
        <a:xfrm>
          <a:off x="1690400" y="2113583"/>
          <a:ext cx="9212549" cy="1028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Tailoring suggestions and design options to align with organizational branding helps maintain consistency and professionalism.</a:t>
          </a:r>
        </a:p>
      </dsp:txBody>
      <dsp:txXfrm>
        <a:off x="1690400" y="2113583"/>
        <a:ext cx="9212549" cy="1028050"/>
      </dsp:txXfrm>
    </dsp:sp>
    <dsp:sp modelId="{BDE4FE69-CC79-4501-B542-01F1F48F4B5A}">
      <dsp:nvSpPr>
        <dsp:cNvPr id="0" name=""/>
        <dsp:cNvSpPr/>
      </dsp:nvSpPr>
      <dsp:spPr>
        <a:xfrm>
          <a:off x="0" y="3262465"/>
          <a:ext cx="1510400" cy="151040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r="-3" b="33248"/>
          <a:stretch/>
        </a:blipFill>
        <a:ln>
          <a:noFill/>
        </a:ln>
        <a:effectLst/>
      </dsp:spPr>
      <dsp:style>
        <a:lnRef idx="0">
          <a:scrgbClr r="0" g="0" b="0"/>
        </a:lnRef>
        <a:fillRef idx="3">
          <a:scrgbClr r="0" g="0" b="0"/>
        </a:fillRef>
        <a:effectRef idx="2">
          <a:scrgbClr r="0" g="0" b="0"/>
        </a:effectRef>
        <a:fontRef idx="minor">
          <a:schemeClr val="lt1"/>
        </a:fontRef>
      </dsp:style>
    </dsp:sp>
    <dsp:sp modelId="{5234E71E-2B0F-4F41-9476-53496874A321}">
      <dsp:nvSpPr>
        <dsp:cNvPr id="0" name=""/>
        <dsp:cNvSpPr/>
      </dsp:nvSpPr>
      <dsp:spPr>
        <a:xfrm>
          <a:off x="1690400" y="3262465"/>
          <a:ext cx="9212549" cy="482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Enhanced Visual Appeal</a:t>
          </a:r>
        </a:p>
      </dsp:txBody>
      <dsp:txXfrm>
        <a:off x="1690400" y="3262465"/>
        <a:ext cx="9212549" cy="482350"/>
      </dsp:txXfrm>
    </dsp:sp>
    <dsp:sp modelId="{512B92E1-7FC4-4838-8137-87C476070999}">
      <dsp:nvSpPr>
        <dsp:cNvPr id="0" name=""/>
        <dsp:cNvSpPr/>
      </dsp:nvSpPr>
      <dsp:spPr>
        <a:xfrm>
          <a:off x="1690400" y="3744816"/>
          <a:ext cx="9212549" cy="10280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Customized presentations allow for more visually appealing designs that resonate with the target audience.</a:t>
          </a:r>
        </a:p>
      </dsp:txBody>
      <dsp:txXfrm>
        <a:off x="1690400" y="3744816"/>
        <a:ext cx="9212549" cy="10280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FB9F2A-62A9-4596-9852-4F219F9AEE0F}">
      <dsp:nvSpPr>
        <dsp:cNvPr id="0" name=""/>
        <dsp:cNvSpPr/>
      </dsp:nvSpPr>
      <dsp:spPr>
        <a:xfrm>
          <a:off x="0" y="0"/>
          <a:ext cx="2599022" cy="7395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b="0" kern="1200"/>
            <a:t>Revolutionizing Presentations</a:t>
          </a:r>
          <a:endParaRPr lang="en-US" sz="1800" kern="1200"/>
        </a:p>
      </dsp:txBody>
      <dsp:txXfrm>
        <a:off x="0" y="0"/>
        <a:ext cx="2599022" cy="739518"/>
      </dsp:txXfrm>
    </dsp:sp>
    <dsp:sp modelId="{C9290EFA-910D-44F6-9A83-40673D27F34B}">
      <dsp:nvSpPr>
        <dsp:cNvPr id="0" name=""/>
        <dsp:cNvSpPr/>
      </dsp:nvSpPr>
      <dsp:spPr>
        <a:xfrm>
          <a:off x="0" y="739518"/>
          <a:ext cx="2599022" cy="32546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b="0" kern="1200"/>
            <a:t>CoPilot for PowerPoint is designed to transform how presentations are created, making the process faster and more intuitive.</a:t>
          </a:r>
          <a:endParaRPr lang="en-US" sz="1400" kern="1200"/>
        </a:p>
      </dsp:txBody>
      <dsp:txXfrm>
        <a:off x="0" y="739518"/>
        <a:ext cx="2599022" cy="3254631"/>
      </dsp:txXfrm>
    </dsp:sp>
    <dsp:sp modelId="{17D744C6-D856-487E-AC33-3B0DE470AC5E}">
      <dsp:nvSpPr>
        <dsp:cNvPr id="0" name=""/>
        <dsp:cNvSpPr/>
      </dsp:nvSpPr>
      <dsp:spPr>
        <a:xfrm>
          <a:off x="2858925" y="0"/>
          <a:ext cx="2599022" cy="7395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b="0" kern="1200" dirty="0"/>
            <a:t>Enhancing Creativity</a:t>
          </a:r>
          <a:endParaRPr lang="en-US" sz="1800" kern="1200" dirty="0"/>
        </a:p>
      </dsp:txBody>
      <dsp:txXfrm>
        <a:off x="2858925" y="0"/>
        <a:ext cx="2599022" cy="739518"/>
      </dsp:txXfrm>
    </dsp:sp>
    <dsp:sp modelId="{47AC2154-3C62-49C7-9904-7E549A020EED}">
      <dsp:nvSpPr>
        <dsp:cNvPr id="0" name=""/>
        <dsp:cNvSpPr/>
      </dsp:nvSpPr>
      <dsp:spPr>
        <a:xfrm>
          <a:off x="2858925" y="739518"/>
          <a:ext cx="2599022" cy="32546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b="0" kern="1200"/>
            <a:t>By leveraging AI, CoPilot enhances users' creativity, enabling more engaging and visually appealing presentations.</a:t>
          </a:r>
          <a:endParaRPr lang="en-US" sz="1400" kern="1200"/>
        </a:p>
      </dsp:txBody>
      <dsp:txXfrm>
        <a:off x="2858925" y="739518"/>
        <a:ext cx="2599022" cy="3254631"/>
      </dsp:txXfrm>
    </dsp:sp>
    <dsp:sp modelId="{0D37E532-A202-4FF6-9E40-8577DA2ABB8D}">
      <dsp:nvSpPr>
        <dsp:cNvPr id="0" name=""/>
        <dsp:cNvSpPr/>
      </dsp:nvSpPr>
      <dsp:spPr>
        <a:xfrm>
          <a:off x="5717850" y="0"/>
          <a:ext cx="2599022" cy="7395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b="0" kern="1200"/>
            <a:t>Improving Efficiency</a:t>
          </a:r>
          <a:endParaRPr lang="en-US" sz="1800" kern="1200"/>
        </a:p>
      </dsp:txBody>
      <dsp:txXfrm>
        <a:off x="5717850" y="0"/>
        <a:ext cx="2599022" cy="739518"/>
      </dsp:txXfrm>
    </dsp:sp>
    <dsp:sp modelId="{4D1F3118-2449-4AD0-AC5A-4CA464D96D4B}">
      <dsp:nvSpPr>
        <dsp:cNvPr id="0" name=""/>
        <dsp:cNvSpPr/>
      </dsp:nvSpPr>
      <dsp:spPr>
        <a:xfrm>
          <a:off x="5717850" y="739518"/>
          <a:ext cx="2599022" cy="32546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b="0" kern="1200"/>
            <a:t>CoPilot streamlines the presentation process, allowing users to work more efficiently and effectively.</a:t>
          </a:r>
          <a:endParaRPr lang="en-US" sz="1400" kern="1200"/>
        </a:p>
      </dsp:txBody>
      <dsp:txXfrm>
        <a:off x="5717850" y="739518"/>
        <a:ext cx="2599022" cy="3254631"/>
      </dsp:txXfrm>
    </dsp:sp>
    <dsp:sp modelId="{461F8147-6BF0-40A4-8855-8A4860FF3B96}">
      <dsp:nvSpPr>
        <dsp:cNvPr id="0" name=""/>
        <dsp:cNvSpPr/>
      </dsp:nvSpPr>
      <dsp:spPr>
        <a:xfrm>
          <a:off x="8576775" y="0"/>
          <a:ext cx="2599022" cy="7395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b="0" kern="1200"/>
            <a:t>Future of Presentations</a:t>
          </a:r>
          <a:endParaRPr lang="en-US" sz="1800" kern="1200"/>
        </a:p>
      </dsp:txBody>
      <dsp:txXfrm>
        <a:off x="8576775" y="0"/>
        <a:ext cx="2599022" cy="739518"/>
      </dsp:txXfrm>
    </dsp:sp>
    <dsp:sp modelId="{1DDC6BC0-0B65-4511-944A-33800463149E}">
      <dsp:nvSpPr>
        <dsp:cNvPr id="0" name=""/>
        <dsp:cNvSpPr/>
      </dsp:nvSpPr>
      <dsp:spPr>
        <a:xfrm>
          <a:off x="8576775" y="739518"/>
          <a:ext cx="2599022" cy="32546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b="0" kern="1200"/>
            <a:t>The integration of AI in presentations paves the way for innovative features and user experiences in the future.</a:t>
          </a:r>
          <a:endParaRPr lang="en-US" sz="1400" kern="1200"/>
        </a:p>
      </dsp:txBody>
      <dsp:txXfrm>
        <a:off x="8576775" y="739518"/>
        <a:ext cx="2599022" cy="3254631"/>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BB830E-C6C3-4F49-B796-91E949DEEA5E}" type="datetimeFigureOut">
              <a:rPr lang="en-US" smtClean="0"/>
              <a:t>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E73561-F2AA-4580-8121-9BB008D377DE}" type="slidenum">
              <a:rPr lang="en-US" smtClean="0"/>
              <a:t>‹#›</a:t>
            </a:fld>
            <a:endParaRPr lang="en-US"/>
          </a:p>
        </p:txBody>
      </p:sp>
    </p:spTree>
    <p:extLst>
      <p:ext uri="{BB962C8B-B14F-4D97-AF65-F5344CB8AC3E}">
        <p14:creationId xmlns:p14="http://schemas.microsoft.com/office/powerpoint/2010/main" val="4045240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CoPilot for PowerPoint leverages advanced AI technology to assist users in creating impactful presentations. It's important to understand how it integrates with PowerPoint and the advantages it provides to users.</a:t>
            </a:r>
          </a:p>
        </p:txBody>
      </p:sp>
      <p:sp>
        <p:nvSpPr>
          <p:cNvPr id="4" name="Slide Number Placeholder 3"/>
          <p:cNvSpPr>
            <a:spLocks noGrp="1"/>
          </p:cNvSpPr>
          <p:nvPr>
            <p:ph type="sldNum" sz="quarter" idx="5"/>
          </p:nvPr>
        </p:nvSpPr>
        <p:spPr/>
        <p:txBody>
          <a:bodyPr/>
          <a:lstStyle/>
          <a:p>
            <a:fld id="{BEE73561-F2AA-4580-8121-9BB008D377DE}" type="slidenum">
              <a:rPr lang="en-US" smtClean="0"/>
              <a:t>1</a:t>
            </a:fld>
            <a:endParaRPr lang="en-US"/>
          </a:p>
        </p:txBody>
      </p:sp>
    </p:spTree>
    <p:extLst>
      <p:ext uri="{BB962C8B-B14F-4D97-AF65-F5344CB8AC3E}">
        <p14:creationId xmlns:p14="http://schemas.microsoft.com/office/powerpoint/2010/main" val="34176331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get started with CoPilot, users can activate the feature within PowerPoint and begin inputting content. Its intuitive interface guides users in utilizing its capabilities effectively.</a:t>
            </a:r>
          </a:p>
        </p:txBody>
      </p:sp>
      <p:sp>
        <p:nvSpPr>
          <p:cNvPr id="4" name="Slide Number Placeholder 3"/>
          <p:cNvSpPr>
            <a:spLocks noGrp="1"/>
          </p:cNvSpPr>
          <p:nvPr>
            <p:ph type="sldNum" sz="quarter" idx="5"/>
          </p:nvPr>
        </p:nvSpPr>
        <p:spPr/>
        <p:txBody>
          <a:bodyPr/>
          <a:lstStyle/>
          <a:p>
            <a:fld id="{BEE73561-F2AA-4580-8121-9BB008D377DE}" type="slidenum">
              <a:rPr lang="en-US" smtClean="0"/>
              <a:t>10</a:t>
            </a:fld>
            <a:endParaRPr lang="en-US"/>
          </a:p>
        </p:txBody>
      </p:sp>
    </p:spTree>
    <p:extLst>
      <p:ext uri="{BB962C8B-B14F-4D97-AF65-F5344CB8AC3E}">
        <p14:creationId xmlns:p14="http://schemas.microsoft.com/office/powerpoint/2010/main" val="35841466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CoPilot allows for customization of presentations to fit the unique needs of each user. This includes tailoring suggestions and designs to align with personal or organizational branding.</a:t>
            </a:r>
          </a:p>
        </p:txBody>
      </p:sp>
      <p:sp>
        <p:nvSpPr>
          <p:cNvPr id="4" name="Slide Number Placeholder 3"/>
          <p:cNvSpPr>
            <a:spLocks noGrp="1"/>
          </p:cNvSpPr>
          <p:nvPr>
            <p:ph type="sldNum" sz="quarter" idx="5"/>
          </p:nvPr>
        </p:nvSpPr>
        <p:spPr/>
        <p:txBody>
          <a:bodyPr/>
          <a:lstStyle/>
          <a:p>
            <a:fld id="{BEE73561-F2AA-4580-8121-9BB008D377DE}" type="slidenum">
              <a:rPr lang="en-US" smtClean="0"/>
              <a:t>11</a:t>
            </a:fld>
            <a:endParaRPr lang="en-US"/>
          </a:p>
        </p:txBody>
      </p:sp>
    </p:spTree>
    <p:extLst>
      <p:ext uri="{BB962C8B-B14F-4D97-AF65-F5344CB8AC3E}">
        <p14:creationId xmlns:p14="http://schemas.microsoft.com/office/powerpoint/2010/main" val="1777002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Users can take advantage of advanced features such as collaborative editing and real-time feedback. These tools enhance teamwork and improve the overall quality of presentations.</a:t>
            </a:r>
          </a:p>
        </p:txBody>
      </p:sp>
      <p:sp>
        <p:nvSpPr>
          <p:cNvPr id="4" name="Slide Number Placeholder 3"/>
          <p:cNvSpPr>
            <a:spLocks noGrp="1"/>
          </p:cNvSpPr>
          <p:nvPr>
            <p:ph type="sldNum" sz="quarter" idx="5"/>
          </p:nvPr>
        </p:nvSpPr>
        <p:spPr/>
        <p:txBody>
          <a:bodyPr/>
          <a:lstStyle/>
          <a:p>
            <a:fld id="{BEE73561-F2AA-4580-8121-9BB008D377DE}" type="slidenum">
              <a:rPr lang="en-US" smtClean="0"/>
              <a:t>12</a:t>
            </a:fld>
            <a:endParaRPr lang="en-US"/>
          </a:p>
        </p:txBody>
      </p:sp>
    </p:spTree>
    <p:extLst>
      <p:ext uri="{BB962C8B-B14F-4D97-AF65-F5344CB8AC3E}">
        <p14:creationId xmlns:p14="http://schemas.microsoft.com/office/powerpoint/2010/main" val="13417369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Let's look at real-world applications of CoPilot. This section will highlight success stories, compare experiences with traditional methods, and share user feedback.</a:t>
            </a:r>
          </a:p>
        </p:txBody>
      </p:sp>
      <p:sp>
        <p:nvSpPr>
          <p:cNvPr id="4" name="Slide Number Placeholder 3"/>
          <p:cNvSpPr>
            <a:spLocks noGrp="1"/>
          </p:cNvSpPr>
          <p:nvPr>
            <p:ph type="sldNum" sz="quarter" idx="5"/>
          </p:nvPr>
        </p:nvSpPr>
        <p:spPr/>
        <p:txBody>
          <a:bodyPr/>
          <a:lstStyle/>
          <a:p>
            <a:fld id="{BEE73561-F2AA-4580-8121-9BB008D377DE}" type="slidenum">
              <a:rPr lang="en-US" smtClean="0"/>
              <a:t>13</a:t>
            </a:fld>
            <a:endParaRPr lang="en-US"/>
          </a:p>
        </p:txBody>
      </p:sp>
    </p:spTree>
    <p:extLst>
      <p:ext uri="{BB962C8B-B14F-4D97-AF65-F5344CB8AC3E}">
        <p14:creationId xmlns:p14="http://schemas.microsoft.com/office/powerpoint/2010/main" val="10762918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Many users have shared success stories about how CoPilot has transformed their presentation process, making it more efficient and engaging. We will explore a few of these inspiring examples.</a:t>
            </a:r>
          </a:p>
        </p:txBody>
      </p:sp>
      <p:sp>
        <p:nvSpPr>
          <p:cNvPr id="4" name="Slide Number Placeholder 3"/>
          <p:cNvSpPr>
            <a:spLocks noGrp="1"/>
          </p:cNvSpPr>
          <p:nvPr>
            <p:ph type="sldNum" sz="quarter" idx="5"/>
          </p:nvPr>
        </p:nvSpPr>
        <p:spPr/>
        <p:txBody>
          <a:bodyPr/>
          <a:lstStyle/>
          <a:p>
            <a:fld id="{BEE73561-F2AA-4580-8121-9BB008D377DE}" type="slidenum">
              <a:rPr lang="en-US" smtClean="0"/>
              <a:t>14</a:t>
            </a:fld>
            <a:endParaRPr lang="en-US"/>
          </a:p>
        </p:txBody>
      </p:sp>
    </p:spTree>
    <p:extLst>
      <p:ext uri="{BB962C8B-B14F-4D97-AF65-F5344CB8AC3E}">
        <p14:creationId xmlns:p14="http://schemas.microsoft.com/office/powerpoint/2010/main" val="2958651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slide explores how CoPilot for PowerPoint revolutionizes the presentation creation process compared to traditional methods. It highlights the increased efficiency and creativity offered by CoPilot. Users report higher satisfaction levels, finding CoPilot provides a more intuitive and engaging experience than conventional presentation tools. Understanding these differences can help leverage the strengths of CoPilot for better outcomes.</a:t>
            </a:r>
          </a:p>
        </p:txBody>
      </p:sp>
      <p:sp>
        <p:nvSpPr>
          <p:cNvPr id="4" name="Slide Number Placeholder 3"/>
          <p:cNvSpPr>
            <a:spLocks noGrp="1"/>
          </p:cNvSpPr>
          <p:nvPr>
            <p:ph type="sldNum" sz="quarter" idx="5"/>
          </p:nvPr>
        </p:nvSpPr>
        <p:spPr/>
        <p:txBody>
          <a:bodyPr/>
          <a:lstStyle/>
          <a:p>
            <a:fld id="{BEE73561-F2AA-4580-8121-9BB008D377DE}" type="slidenum">
              <a:rPr lang="en-US" smtClean="0"/>
              <a:t>15</a:t>
            </a:fld>
            <a:endParaRPr lang="en-US"/>
          </a:p>
        </p:txBody>
      </p:sp>
    </p:spTree>
    <p:extLst>
      <p:ext uri="{BB962C8B-B14F-4D97-AF65-F5344CB8AC3E}">
        <p14:creationId xmlns:p14="http://schemas.microsoft.com/office/powerpoint/2010/main" val="42089227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User feedback is invaluable for continuous improvement. We'll discuss common suggestions and how they have been incorporated into CoPilot's development to better meet user needs.</a:t>
            </a:r>
          </a:p>
        </p:txBody>
      </p:sp>
      <p:sp>
        <p:nvSpPr>
          <p:cNvPr id="4" name="Slide Number Placeholder 3"/>
          <p:cNvSpPr>
            <a:spLocks noGrp="1"/>
          </p:cNvSpPr>
          <p:nvPr>
            <p:ph type="sldNum" sz="quarter" idx="5"/>
          </p:nvPr>
        </p:nvSpPr>
        <p:spPr/>
        <p:txBody>
          <a:bodyPr/>
          <a:lstStyle/>
          <a:p>
            <a:fld id="{BEE73561-F2AA-4580-8121-9BB008D377DE}" type="slidenum">
              <a:rPr lang="en-US" smtClean="0"/>
              <a:t>16</a:t>
            </a:fld>
            <a:endParaRPr lang="en-US"/>
          </a:p>
        </p:txBody>
      </p:sp>
    </p:spTree>
    <p:extLst>
      <p:ext uri="{BB962C8B-B14F-4D97-AF65-F5344CB8AC3E}">
        <p14:creationId xmlns:p14="http://schemas.microsoft.com/office/powerpoint/2010/main" val="3714184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Looking ahead, CoPilot has exciting developments on the horizon. This section will cover upcoming features, integration with other Microsoft tools, and the vision for the future of presentations.</a:t>
            </a:r>
          </a:p>
        </p:txBody>
      </p:sp>
      <p:sp>
        <p:nvSpPr>
          <p:cNvPr id="4" name="Slide Number Placeholder 3"/>
          <p:cNvSpPr>
            <a:spLocks noGrp="1"/>
          </p:cNvSpPr>
          <p:nvPr>
            <p:ph type="sldNum" sz="quarter" idx="5"/>
          </p:nvPr>
        </p:nvSpPr>
        <p:spPr/>
        <p:txBody>
          <a:bodyPr/>
          <a:lstStyle/>
          <a:p>
            <a:fld id="{BEE73561-F2AA-4580-8121-9BB008D377DE}" type="slidenum">
              <a:rPr lang="en-US" smtClean="0"/>
              <a:t>17</a:t>
            </a:fld>
            <a:endParaRPr lang="en-US"/>
          </a:p>
        </p:txBody>
      </p:sp>
    </p:spTree>
    <p:extLst>
      <p:ext uri="{BB962C8B-B14F-4D97-AF65-F5344CB8AC3E}">
        <p14:creationId xmlns:p14="http://schemas.microsoft.com/office/powerpoint/2010/main" val="37718789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Future updates of CoPilot will introduce new features designed to enhance user experience further. These updates will focus on expanding functionality and improving AI capabilities.</a:t>
            </a:r>
          </a:p>
        </p:txBody>
      </p:sp>
      <p:sp>
        <p:nvSpPr>
          <p:cNvPr id="4" name="Slide Number Placeholder 3"/>
          <p:cNvSpPr>
            <a:spLocks noGrp="1"/>
          </p:cNvSpPr>
          <p:nvPr>
            <p:ph type="sldNum" sz="quarter" idx="5"/>
          </p:nvPr>
        </p:nvSpPr>
        <p:spPr/>
        <p:txBody>
          <a:bodyPr/>
          <a:lstStyle/>
          <a:p>
            <a:fld id="{BEE73561-F2AA-4580-8121-9BB008D377DE}" type="slidenum">
              <a:rPr lang="en-US" smtClean="0"/>
              <a:t>18</a:t>
            </a:fld>
            <a:endParaRPr lang="en-US"/>
          </a:p>
        </p:txBody>
      </p:sp>
    </p:spTree>
    <p:extLst>
      <p:ext uri="{BB962C8B-B14F-4D97-AF65-F5344CB8AC3E}">
        <p14:creationId xmlns:p14="http://schemas.microsoft.com/office/powerpoint/2010/main" val="11053340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CoPilot aims to integrate with other Microsoft tools for a cohesive ecosystem. This integration will streamline workflows and enhance productivity across various applications.</a:t>
            </a:r>
          </a:p>
        </p:txBody>
      </p:sp>
      <p:sp>
        <p:nvSpPr>
          <p:cNvPr id="4" name="Slide Number Placeholder 3"/>
          <p:cNvSpPr>
            <a:spLocks noGrp="1"/>
          </p:cNvSpPr>
          <p:nvPr>
            <p:ph type="sldNum" sz="quarter" idx="5"/>
          </p:nvPr>
        </p:nvSpPr>
        <p:spPr/>
        <p:txBody>
          <a:bodyPr/>
          <a:lstStyle/>
          <a:p>
            <a:fld id="{BEE73561-F2AA-4580-8121-9BB008D377DE}" type="slidenum">
              <a:rPr lang="en-US" smtClean="0"/>
              <a:t>19</a:t>
            </a:fld>
            <a:endParaRPr lang="en-US"/>
          </a:p>
        </p:txBody>
      </p:sp>
    </p:spTree>
    <p:extLst>
      <p:ext uri="{BB962C8B-B14F-4D97-AF65-F5344CB8AC3E}">
        <p14:creationId xmlns:p14="http://schemas.microsoft.com/office/powerpoint/2010/main" val="24969870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CoPilot technology uses artificial intelligence to analyze content and offer suggestions, enabling users to create more engaging and effective presentations. Its smart features can save time and enhance creativity.</a:t>
            </a:r>
          </a:p>
        </p:txBody>
      </p:sp>
      <p:sp>
        <p:nvSpPr>
          <p:cNvPr id="4" name="Slide Number Placeholder 3"/>
          <p:cNvSpPr>
            <a:spLocks noGrp="1"/>
          </p:cNvSpPr>
          <p:nvPr>
            <p:ph type="sldNum" sz="quarter" idx="5"/>
          </p:nvPr>
        </p:nvSpPr>
        <p:spPr/>
        <p:txBody>
          <a:bodyPr/>
          <a:lstStyle/>
          <a:p>
            <a:fld id="{BEE73561-F2AA-4580-8121-9BB008D377DE}" type="slidenum">
              <a:rPr lang="en-US" smtClean="0"/>
              <a:t>2</a:t>
            </a:fld>
            <a:endParaRPr lang="en-US"/>
          </a:p>
        </p:txBody>
      </p:sp>
    </p:spTree>
    <p:extLst>
      <p:ext uri="{BB962C8B-B14F-4D97-AF65-F5344CB8AC3E}">
        <p14:creationId xmlns:p14="http://schemas.microsoft.com/office/powerpoint/2010/main" val="30333750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future of presentations with CoPilot envisions a more intelligent, collaborative, and engaging experience. This evolution will leverage AI to empower users to create impactful presentations effortlessly.</a:t>
            </a:r>
          </a:p>
        </p:txBody>
      </p:sp>
      <p:sp>
        <p:nvSpPr>
          <p:cNvPr id="4" name="Slide Number Placeholder 3"/>
          <p:cNvSpPr>
            <a:spLocks noGrp="1"/>
          </p:cNvSpPr>
          <p:nvPr>
            <p:ph type="sldNum" sz="quarter" idx="5"/>
          </p:nvPr>
        </p:nvSpPr>
        <p:spPr/>
        <p:txBody>
          <a:bodyPr/>
          <a:lstStyle/>
          <a:p>
            <a:fld id="{BEE73561-F2AA-4580-8121-9BB008D377DE}" type="slidenum">
              <a:rPr lang="en-US" smtClean="0"/>
              <a:t>20</a:t>
            </a:fld>
            <a:endParaRPr lang="en-US"/>
          </a:p>
        </p:txBody>
      </p:sp>
    </p:spTree>
    <p:extLst>
      <p:ext uri="{BB962C8B-B14F-4D97-AF65-F5344CB8AC3E}">
        <p14:creationId xmlns:p14="http://schemas.microsoft.com/office/powerpoint/2010/main" val="4229152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conclusion, CoPilot for PowerPoint is set to revolutionize the way we create and deliver presentations. By harnessing the power of AI, it enhances creativity, efficiency, and user experience, paving the way for the future of presentations.</a:t>
            </a:r>
          </a:p>
        </p:txBody>
      </p:sp>
      <p:sp>
        <p:nvSpPr>
          <p:cNvPr id="4" name="Slide Number Placeholder 3"/>
          <p:cNvSpPr>
            <a:spLocks noGrp="1"/>
          </p:cNvSpPr>
          <p:nvPr>
            <p:ph type="sldNum" sz="quarter" idx="5"/>
          </p:nvPr>
        </p:nvSpPr>
        <p:spPr/>
        <p:txBody>
          <a:bodyPr/>
          <a:lstStyle/>
          <a:p>
            <a:fld id="{BEE73561-F2AA-4580-8121-9BB008D377DE}" type="slidenum">
              <a:rPr lang="en-US" smtClean="0"/>
              <a:t>21</a:t>
            </a:fld>
            <a:endParaRPr lang="en-US"/>
          </a:p>
        </p:txBody>
      </p:sp>
    </p:spTree>
    <p:extLst>
      <p:ext uri="{BB962C8B-B14F-4D97-AF65-F5344CB8AC3E}">
        <p14:creationId xmlns:p14="http://schemas.microsoft.com/office/powerpoint/2010/main" val="41685149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CoPilot seamlessly integrates with PowerPoint, offering real-time support while you create your slides. This integration ensures that users can access CoPilot's features without leaving the familiar PowerPoint interface.</a:t>
            </a:r>
          </a:p>
        </p:txBody>
      </p:sp>
      <p:sp>
        <p:nvSpPr>
          <p:cNvPr id="4" name="Slide Number Placeholder 3"/>
          <p:cNvSpPr>
            <a:spLocks noGrp="1"/>
          </p:cNvSpPr>
          <p:nvPr>
            <p:ph type="sldNum" sz="quarter" idx="5"/>
          </p:nvPr>
        </p:nvSpPr>
        <p:spPr/>
        <p:txBody>
          <a:bodyPr/>
          <a:lstStyle/>
          <a:p>
            <a:fld id="{BEE73561-F2AA-4580-8121-9BB008D377DE}" type="slidenum">
              <a:rPr lang="en-US" smtClean="0"/>
              <a:t>3</a:t>
            </a:fld>
            <a:endParaRPr lang="en-US"/>
          </a:p>
        </p:txBody>
      </p:sp>
    </p:spTree>
    <p:extLst>
      <p:ext uri="{BB962C8B-B14F-4D97-AF65-F5344CB8AC3E}">
        <p14:creationId xmlns:p14="http://schemas.microsoft.com/office/powerpoint/2010/main" val="1710215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Using CoPilot can significantly enhance your presentation experience by providing intelligent suggestions, improving design quality, and streamlining the content creation process, making it an invaluable tool for presenters.</a:t>
            </a:r>
          </a:p>
        </p:txBody>
      </p:sp>
      <p:sp>
        <p:nvSpPr>
          <p:cNvPr id="4" name="Slide Number Placeholder 3"/>
          <p:cNvSpPr>
            <a:spLocks noGrp="1"/>
          </p:cNvSpPr>
          <p:nvPr>
            <p:ph type="sldNum" sz="quarter" idx="5"/>
          </p:nvPr>
        </p:nvSpPr>
        <p:spPr/>
        <p:txBody>
          <a:bodyPr/>
          <a:lstStyle/>
          <a:p>
            <a:fld id="{BEE73561-F2AA-4580-8121-9BB008D377DE}" type="slidenum">
              <a:rPr lang="en-US" smtClean="0"/>
              <a:t>4</a:t>
            </a:fld>
            <a:endParaRPr lang="en-US"/>
          </a:p>
        </p:txBody>
      </p:sp>
    </p:spTree>
    <p:extLst>
      <p:ext uri="{BB962C8B-B14F-4D97-AF65-F5344CB8AC3E}">
        <p14:creationId xmlns:p14="http://schemas.microsoft.com/office/powerpoint/2010/main" val="6851733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CoPilot boasts several key features that help users create standout presentations. We will examine automatic slide generation, design recommendations, and content enhancement capabilities.</a:t>
            </a:r>
          </a:p>
        </p:txBody>
      </p:sp>
      <p:sp>
        <p:nvSpPr>
          <p:cNvPr id="4" name="Slide Number Placeholder 3"/>
          <p:cNvSpPr>
            <a:spLocks noGrp="1"/>
          </p:cNvSpPr>
          <p:nvPr>
            <p:ph type="sldNum" sz="quarter" idx="5"/>
          </p:nvPr>
        </p:nvSpPr>
        <p:spPr/>
        <p:txBody>
          <a:bodyPr/>
          <a:lstStyle/>
          <a:p>
            <a:fld id="{BEE73561-F2AA-4580-8121-9BB008D377DE}" type="slidenum">
              <a:rPr lang="en-US" smtClean="0"/>
              <a:t>5</a:t>
            </a:fld>
            <a:endParaRPr lang="en-US"/>
          </a:p>
        </p:txBody>
      </p:sp>
    </p:spTree>
    <p:extLst>
      <p:ext uri="{BB962C8B-B14F-4D97-AF65-F5344CB8AC3E}">
        <p14:creationId xmlns:p14="http://schemas.microsoft.com/office/powerpoint/2010/main" val="32358034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Automatic slide generation is a powerful feature that significantly reduces the time and effort required to create presentations. By simply inputting content, users can quickly generate slides, allowing them to focus on creativity and content delivery. This feature is particularly beneficial for those with tight deadlines, as it offers a solid foundation to build upon and inspires innovative presentation ideas.</a:t>
            </a:r>
          </a:p>
        </p:txBody>
      </p:sp>
      <p:sp>
        <p:nvSpPr>
          <p:cNvPr id="4" name="Slide Number Placeholder 3"/>
          <p:cNvSpPr>
            <a:spLocks noGrp="1"/>
          </p:cNvSpPr>
          <p:nvPr>
            <p:ph type="sldNum" sz="quarter" idx="5"/>
          </p:nvPr>
        </p:nvSpPr>
        <p:spPr/>
        <p:txBody>
          <a:bodyPr/>
          <a:lstStyle/>
          <a:p>
            <a:fld id="{BEE73561-F2AA-4580-8121-9BB008D377DE}" type="slidenum">
              <a:rPr lang="en-US" smtClean="0"/>
              <a:t>6</a:t>
            </a:fld>
            <a:endParaRPr lang="en-US"/>
          </a:p>
        </p:txBody>
      </p:sp>
    </p:spTree>
    <p:extLst>
      <p:ext uri="{BB962C8B-B14F-4D97-AF65-F5344CB8AC3E}">
        <p14:creationId xmlns:p14="http://schemas.microsoft.com/office/powerpoint/2010/main" val="37202629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Design and layout suggestions are crucial for creating visually appealing presentations. By maintaining consistent color schemes, presenters can create a sense of unity. Incorporating high-quality images not only engages the audience but also reinforces the message. Additionally, effective use of whitespace can significantly enhance readability and make slides less cluttered.</a:t>
            </a:r>
          </a:p>
        </p:txBody>
      </p:sp>
      <p:sp>
        <p:nvSpPr>
          <p:cNvPr id="4" name="Slide Number Placeholder 3"/>
          <p:cNvSpPr>
            <a:spLocks noGrp="1"/>
          </p:cNvSpPr>
          <p:nvPr>
            <p:ph type="sldNum" sz="quarter" idx="5"/>
          </p:nvPr>
        </p:nvSpPr>
        <p:spPr/>
        <p:txBody>
          <a:bodyPr/>
          <a:lstStyle/>
          <a:p>
            <a:fld id="{BEE73561-F2AA-4580-8121-9BB008D377DE}" type="slidenum">
              <a:rPr lang="en-US" smtClean="0"/>
              <a:t>7</a:t>
            </a:fld>
            <a:endParaRPr lang="en-US"/>
          </a:p>
        </p:txBody>
      </p:sp>
    </p:spTree>
    <p:extLst>
      <p:ext uri="{BB962C8B-B14F-4D97-AF65-F5344CB8AC3E}">
        <p14:creationId xmlns:p14="http://schemas.microsoft.com/office/powerpoint/2010/main" val="15869633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tool also aids in content enhancement by providing suggestions on wording, structure, and clarity. This ensures that presentations are not only visually appealing but also effective in communicating their message.</a:t>
            </a:r>
          </a:p>
        </p:txBody>
      </p:sp>
      <p:sp>
        <p:nvSpPr>
          <p:cNvPr id="4" name="Slide Number Placeholder 3"/>
          <p:cNvSpPr>
            <a:spLocks noGrp="1"/>
          </p:cNvSpPr>
          <p:nvPr>
            <p:ph type="sldNum" sz="quarter" idx="5"/>
          </p:nvPr>
        </p:nvSpPr>
        <p:spPr/>
        <p:txBody>
          <a:bodyPr/>
          <a:lstStyle/>
          <a:p>
            <a:fld id="{BEE73561-F2AA-4580-8121-9BB008D377DE}" type="slidenum">
              <a:rPr lang="en-US" smtClean="0"/>
              <a:t>8</a:t>
            </a:fld>
            <a:endParaRPr lang="en-US"/>
          </a:p>
        </p:txBody>
      </p:sp>
    </p:spTree>
    <p:extLst>
      <p:ext uri="{BB962C8B-B14F-4D97-AF65-F5344CB8AC3E}">
        <p14:creationId xmlns:p14="http://schemas.microsoft.com/office/powerpoint/2010/main" val="2504295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let's explore how to effectively use CoPilot. This section will cover getting started with the tool, customizing presentations, and exploring advanced features.</a:t>
            </a:r>
          </a:p>
        </p:txBody>
      </p:sp>
      <p:sp>
        <p:nvSpPr>
          <p:cNvPr id="4" name="Slide Number Placeholder 3"/>
          <p:cNvSpPr>
            <a:spLocks noGrp="1"/>
          </p:cNvSpPr>
          <p:nvPr>
            <p:ph type="sldNum" sz="quarter" idx="5"/>
          </p:nvPr>
        </p:nvSpPr>
        <p:spPr/>
        <p:txBody>
          <a:bodyPr/>
          <a:lstStyle/>
          <a:p>
            <a:fld id="{BEE73561-F2AA-4580-8121-9BB008D377DE}" type="slidenum">
              <a:rPr lang="en-US" smtClean="0"/>
              <a:t>9</a:t>
            </a:fld>
            <a:endParaRPr lang="en-US"/>
          </a:p>
        </p:txBody>
      </p:sp>
    </p:spTree>
    <p:extLst>
      <p:ext uri="{BB962C8B-B14F-4D97-AF65-F5344CB8AC3E}">
        <p14:creationId xmlns:p14="http://schemas.microsoft.com/office/powerpoint/2010/main" val="543696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6CA37AC-6D2C-ED52-9B88-0A8296BEF2C8}"/>
              </a:ext>
            </a:extLst>
          </p:cNvPr>
          <p:cNvSpPr/>
          <p:nvPr/>
        </p:nvSpPr>
        <p:spPr>
          <a:xfrm>
            <a:off x="6991105" y="0"/>
            <a:ext cx="5200895" cy="6858000"/>
          </a:xfrm>
          <a:prstGeom prst="rect">
            <a:avLst/>
          </a:prstGeom>
          <a:gradFill flip="none" rotWithShape="1">
            <a:gsLst>
              <a:gs pos="44000">
                <a:schemeClr val="bg1"/>
              </a:gs>
              <a:gs pos="89000">
                <a:schemeClr val="bg1"/>
              </a:gs>
            </a:gsLst>
            <a:path path="circle">
              <a:fillToRect l="100000" t="100000"/>
            </a:path>
            <a:tileRect r="-100000" b="-100000"/>
          </a:gradFill>
          <a:ln>
            <a:noFill/>
          </a:ln>
          <a:effectLst>
            <a:outerShdw blurRad="520700" dist="38100" sx="99000" sy="99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165A4D5A-E9BC-414E-B5E0-0EAF14C7BB89}"/>
              </a:ext>
            </a:extLst>
          </p:cNvPr>
          <p:cNvSpPr>
            <a:spLocks noGrp="1"/>
          </p:cNvSpPr>
          <p:nvPr>
            <p:ph type="ctrTitle"/>
          </p:nvPr>
        </p:nvSpPr>
        <p:spPr>
          <a:xfrm>
            <a:off x="1219712" y="1801728"/>
            <a:ext cx="4572000" cy="1787037"/>
          </a:xfrm>
        </p:spPr>
        <p:txBody>
          <a:bodyPr anchor="ctr">
            <a:normAutofit/>
          </a:bodyPr>
          <a:lstStyle>
            <a:lvl1pPr algn="ctr">
              <a:defRPr sz="4000"/>
            </a:lvl1pPr>
          </a:lstStyle>
          <a:p>
            <a:r>
              <a:rPr lang="en-US"/>
              <a:t>Click to edit Master title style</a:t>
            </a:r>
            <a:endParaRPr lang="en-US" dirty="0"/>
          </a:p>
        </p:txBody>
      </p:sp>
      <p:sp>
        <p:nvSpPr>
          <p:cNvPr id="6" name="Subtitle 2">
            <a:extLst>
              <a:ext uri="{FF2B5EF4-FFF2-40B4-BE49-F238E27FC236}">
                <a16:creationId xmlns:a16="http://schemas.microsoft.com/office/drawing/2014/main" id="{B581A9ED-C3FE-B83E-E68F-8BF80A965401}"/>
              </a:ext>
            </a:extLst>
          </p:cNvPr>
          <p:cNvSpPr>
            <a:spLocks noGrp="1"/>
          </p:cNvSpPr>
          <p:nvPr>
            <p:ph type="subTitle" idx="1"/>
          </p:nvPr>
        </p:nvSpPr>
        <p:spPr>
          <a:xfrm>
            <a:off x="1219712" y="3720846"/>
            <a:ext cx="4572000" cy="976483"/>
          </a:xfrm>
        </p:spPr>
        <p:txBody>
          <a:bodyPr anchor="ct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7" name="Picture Placeholder 16">
            <a:extLst>
              <a:ext uri="{FF2B5EF4-FFF2-40B4-BE49-F238E27FC236}">
                <a16:creationId xmlns:a16="http://schemas.microsoft.com/office/drawing/2014/main" id="{2A1CFF5D-3AFE-96A9-0F8D-25545631A048}"/>
              </a:ext>
            </a:extLst>
          </p:cNvPr>
          <p:cNvSpPr>
            <a:spLocks noGrp="1"/>
          </p:cNvSpPr>
          <p:nvPr>
            <p:ph type="pic" sz="quarter" idx="10"/>
          </p:nvPr>
        </p:nvSpPr>
        <p:spPr>
          <a:xfrm>
            <a:off x="6991105" y="0"/>
            <a:ext cx="5200895" cy="6858000"/>
          </a:xfrm>
          <a:pattFill prst="dkDnDiag">
            <a:fgClr>
              <a:schemeClr val="accent1"/>
            </a:fgClr>
            <a:bgClr>
              <a:schemeClr val="bg1"/>
            </a:bgClr>
          </a:pattFill>
        </p:spPr>
        <p:txBody>
          <a:bodyPr/>
          <a:lstStyle/>
          <a:p>
            <a:r>
              <a:rPr lang="en-US"/>
              <a:t>Click icon to add picture</a:t>
            </a:r>
          </a:p>
        </p:txBody>
      </p:sp>
      <p:sp>
        <p:nvSpPr>
          <p:cNvPr id="4" name="Rectangle: Rounded Corners 3">
            <a:extLst>
              <a:ext uri="{FF2B5EF4-FFF2-40B4-BE49-F238E27FC236}">
                <a16:creationId xmlns:a16="http://schemas.microsoft.com/office/drawing/2014/main" id="{92397967-02A7-6A27-406E-E17D02495330}"/>
              </a:ext>
            </a:extLst>
          </p:cNvPr>
          <p:cNvSpPr/>
          <p:nvPr userDrawn="1"/>
        </p:nvSpPr>
        <p:spPr>
          <a:xfrm flipV="1">
            <a:off x="1250832" y="1732573"/>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Rectangle: Rounded Corners 4">
            <a:extLst>
              <a:ext uri="{FF2B5EF4-FFF2-40B4-BE49-F238E27FC236}">
                <a16:creationId xmlns:a16="http://schemas.microsoft.com/office/drawing/2014/main" id="{740A87A0-4822-5B3A-519F-7116F6808623}"/>
              </a:ext>
            </a:extLst>
          </p:cNvPr>
          <p:cNvSpPr/>
          <p:nvPr userDrawn="1"/>
        </p:nvSpPr>
        <p:spPr>
          <a:xfrm flipV="1">
            <a:off x="1198742" y="4756312"/>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4235032030"/>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6CA37AC-6D2C-ED52-9B88-0A8296BEF2C8}"/>
              </a:ext>
            </a:extLst>
          </p:cNvPr>
          <p:cNvSpPr/>
          <p:nvPr/>
        </p:nvSpPr>
        <p:spPr>
          <a:xfrm>
            <a:off x="0" y="0"/>
            <a:ext cx="5562600" cy="6858000"/>
          </a:xfrm>
          <a:prstGeom prst="rect">
            <a:avLst/>
          </a:prstGeom>
          <a:gradFill flip="none" rotWithShape="1">
            <a:gsLst>
              <a:gs pos="44000">
                <a:schemeClr val="bg1"/>
              </a:gs>
              <a:gs pos="89000">
                <a:schemeClr val="bg1"/>
              </a:gs>
            </a:gsLst>
            <a:path path="circle">
              <a:fillToRect l="100000" t="100000"/>
            </a:path>
            <a:tileRect r="-100000" b="-100000"/>
          </a:gradFill>
          <a:ln>
            <a:noFill/>
          </a:ln>
          <a:effectLst>
            <a:outerShdw blurRad="520700" dist="38100" sx="99000" sy="99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165A4D5A-E9BC-414E-B5E0-0EAF14C7BB89}"/>
              </a:ext>
            </a:extLst>
          </p:cNvPr>
          <p:cNvSpPr>
            <a:spLocks noGrp="1"/>
          </p:cNvSpPr>
          <p:nvPr>
            <p:ph type="ctrTitle"/>
          </p:nvPr>
        </p:nvSpPr>
        <p:spPr>
          <a:xfrm>
            <a:off x="6462851" y="453570"/>
            <a:ext cx="4891791" cy="1481558"/>
          </a:xfrm>
        </p:spPr>
        <p:txBody>
          <a:bodyPr anchor="ctr">
            <a:normAutofit/>
          </a:bodyPr>
          <a:lstStyle>
            <a:lvl1pPr algn="l">
              <a:defRPr sz="4000"/>
            </a:lvl1pPr>
          </a:lstStyle>
          <a:p>
            <a:r>
              <a:rPr lang="en-US"/>
              <a:t>Click to edit Master title style</a:t>
            </a:r>
            <a:endParaRPr lang="en-US" dirty="0"/>
          </a:p>
        </p:txBody>
      </p:sp>
      <p:sp>
        <p:nvSpPr>
          <p:cNvPr id="17" name="Picture Placeholder 16">
            <a:extLst>
              <a:ext uri="{FF2B5EF4-FFF2-40B4-BE49-F238E27FC236}">
                <a16:creationId xmlns:a16="http://schemas.microsoft.com/office/drawing/2014/main" id="{2A1CFF5D-3AFE-96A9-0F8D-25545631A048}"/>
              </a:ext>
            </a:extLst>
          </p:cNvPr>
          <p:cNvSpPr>
            <a:spLocks noGrp="1"/>
          </p:cNvSpPr>
          <p:nvPr>
            <p:ph type="pic" sz="quarter" idx="10"/>
          </p:nvPr>
        </p:nvSpPr>
        <p:spPr>
          <a:xfrm>
            <a:off x="-1" y="0"/>
            <a:ext cx="5562600" cy="6858000"/>
          </a:xfrm>
          <a:pattFill prst="dkDnDiag">
            <a:fgClr>
              <a:schemeClr val="accent1"/>
            </a:fgClr>
            <a:bgClr>
              <a:schemeClr val="bg1"/>
            </a:bgClr>
          </a:pattFill>
        </p:spPr>
        <p:txBody>
          <a:bodyPr/>
          <a:lstStyle/>
          <a:p>
            <a:r>
              <a:rPr lang="en-US"/>
              <a:t>Click icon to add picture</a:t>
            </a:r>
          </a:p>
        </p:txBody>
      </p:sp>
      <p:sp>
        <p:nvSpPr>
          <p:cNvPr id="7" name="Text Placeholder 6">
            <a:extLst>
              <a:ext uri="{FF2B5EF4-FFF2-40B4-BE49-F238E27FC236}">
                <a16:creationId xmlns:a16="http://schemas.microsoft.com/office/drawing/2014/main" id="{56F445BE-1EE5-A9AE-4B3D-B352DDD28E9B}"/>
              </a:ext>
            </a:extLst>
          </p:cNvPr>
          <p:cNvSpPr>
            <a:spLocks noGrp="1"/>
          </p:cNvSpPr>
          <p:nvPr>
            <p:ph type="body" sz="quarter" idx="11"/>
          </p:nvPr>
        </p:nvSpPr>
        <p:spPr>
          <a:xfrm>
            <a:off x="6462851" y="2163938"/>
            <a:ext cx="4891791" cy="4188143"/>
          </a:xfrm>
        </p:spPr>
        <p:txBody>
          <a:bodyPr>
            <a:normAutofit/>
          </a:bodyPr>
          <a:lstStyle>
            <a:lvl1pPr marL="457200" indent="-457200">
              <a:buFont typeface="+mj-lt"/>
              <a:buAutoNum type="arabicPeriod"/>
              <a:defRPr sz="2400"/>
            </a:lvl1pPr>
            <a:lvl2pPr marL="914400" indent="-457200">
              <a:buFont typeface="+mj-lt"/>
              <a:buAutoNum type="arabicPeriod"/>
              <a:defRPr sz="2400"/>
            </a:lvl2pPr>
            <a:lvl3pPr marL="1371600" indent="-457200">
              <a:buFont typeface="+mj-lt"/>
              <a:buAutoNum type="arabicPeriod"/>
              <a:defRPr sz="2400"/>
            </a:lvl3pPr>
            <a:lvl4pPr marL="1828800" indent="-457200">
              <a:buFont typeface="+mj-lt"/>
              <a:buAutoNum type="arabicPeriod"/>
              <a:defRPr sz="2400"/>
            </a:lvl4pPr>
            <a:lvl5pPr marL="2286000" indent="-457200">
              <a:buFont typeface="+mj-lt"/>
              <a:buAutoNum type="arabicPeriod"/>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Rectangle: Rounded Corners 13">
            <a:extLst>
              <a:ext uri="{FF2B5EF4-FFF2-40B4-BE49-F238E27FC236}">
                <a16:creationId xmlns:a16="http://schemas.microsoft.com/office/drawing/2014/main" id="{D6A0E586-1A19-5F9E-D9CC-D20E370C09B9}"/>
              </a:ext>
            </a:extLst>
          </p:cNvPr>
          <p:cNvSpPr/>
          <p:nvPr userDrawn="1"/>
        </p:nvSpPr>
        <p:spPr>
          <a:xfrm flipV="1">
            <a:off x="6622746" y="1819377"/>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3620425461"/>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p:bg>
      <p:bgPr>
        <a:solidFill>
          <a:schemeClr val="accent2"/>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7E5AC92-545A-1D9D-F372-C7A8E7524F18}"/>
              </a:ext>
            </a:extLst>
          </p:cNvPr>
          <p:cNvSpPr/>
          <p:nvPr/>
        </p:nvSpPr>
        <p:spPr>
          <a:xfrm flipV="1">
            <a:off x="7620000" y="788505"/>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Title 4">
            <a:extLst>
              <a:ext uri="{FF2B5EF4-FFF2-40B4-BE49-F238E27FC236}">
                <a16:creationId xmlns:a16="http://schemas.microsoft.com/office/drawing/2014/main" id="{57D064A3-AC80-9C6B-097C-63FC242ADA0D}"/>
              </a:ext>
            </a:extLst>
          </p:cNvPr>
          <p:cNvSpPr>
            <a:spLocks noGrp="1"/>
          </p:cNvSpPr>
          <p:nvPr>
            <p:ph type="title"/>
          </p:nvPr>
        </p:nvSpPr>
        <p:spPr>
          <a:xfrm>
            <a:off x="1478280" y="2362529"/>
            <a:ext cx="9235440" cy="2132942"/>
          </a:xfrm>
        </p:spPr>
        <p:txBody>
          <a:bodyPr/>
          <a:lstStyle>
            <a:lvl1pPr algn="ctr">
              <a:defRPr>
                <a:solidFill>
                  <a:schemeClr val="bg1"/>
                </a:solidFill>
              </a:defRPr>
            </a:lvl1pPr>
          </a:lstStyle>
          <a:p>
            <a:r>
              <a:rPr lang="en-US"/>
              <a:t>Click to edit Master title style</a:t>
            </a:r>
          </a:p>
        </p:txBody>
      </p:sp>
      <p:sp>
        <p:nvSpPr>
          <p:cNvPr id="6" name="Rectangle: Rounded Corners 5">
            <a:extLst>
              <a:ext uri="{FF2B5EF4-FFF2-40B4-BE49-F238E27FC236}">
                <a16:creationId xmlns:a16="http://schemas.microsoft.com/office/drawing/2014/main" id="{B2A495C6-6BA5-3948-8BF6-C19081E60487}"/>
              </a:ext>
            </a:extLst>
          </p:cNvPr>
          <p:cNvSpPr/>
          <p:nvPr userDrawn="1"/>
        </p:nvSpPr>
        <p:spPr>
          <a:xfrm flipV="1">
            <a:off x="0" y="6008370"/>
            <a:ext cx="4572000" cy="68910"/>
          </a:xfrm>
          <a:prstGeom prst="roundRect">
            <a:avLst>
              <a:gd name="adj" fmla="val 50000"/>
            </a:avLst>
          </a:prstGeom>
          <a:gradFill flip="none" rotWithShape="1">
            <a:gsLst>
              <a:gs pos="0">
                <a:schemeClr val="accent1"/>
              </a:gs>
              <a:gs pos="100000">
                <a:schemeClr val="accent1">
                  <a:lumMod val="75000"/>
                </a:schemeClr>
              </a:gs>
            </a:gsLst>
            <a:lin ang="2700000" scaled="1"/>
            <a:tileRect/>
          </a:gradFill>
          <a:ln>
            <a:noFill/>
          </a:ln>
          <a:effectLst>
            <a:outerShdw blurRad="215900" sx="101000" sy="101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453711159"/>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DE8772C-6D71-5B03-C51E-0ABAB07C4CD8}"/>
              </a:ext>
            </a:extLst>
          </p:cNvPr>
          <p:cNvSpPr>
            <a:spLocks noGrp="1"/>
          </p:cNvSpPr>
          <p:nvPr>
            <p:ph type="title"/>
          </p:nvPr>
        </p:nvSpPr>
        <p:spPr>
          <a:xfrm>
            <a:off x="841866" y="581935"/>
            <a:ext cx="5315094" cy="1010134"/>
          </a:xfrm>
        </p:spPr>
        <p:txBody>
          <a:bodyPr>
            <a:normAutofit/>
          </a:bodyPr>
          <a:lstStyle>
            <a:lvl1pPr algn="l">
              <a:defRPr sz="3200"/>
            </a:lvl1pPr>
          </a:lstStyle>
          <a:p>
            <a:r>
              <a:rPr lang="en-US"/>
              <a:t>Click to edit Master title style</a:t>
            </a:r>
            <a:endParaRPr lang="en-US" dirty="0"/>
          </a:p>
        </p:txBody>
      </p:sp>
      <p:sp>
        <p:nvSpPr>
          <p:cNvPr id="8" name="Content Placeholder 6">
            <a:extLst>
              <a:ext uri="{FF2B5EF4-FFF2-40B4-BE49-F238E27FC236}">
                <a16:creationId xmlns:a16="http://schemas.microsoft.com/office/drawing/2014/main" id="{DC0967D5-54C2-8372-888E-E99ADA833EF3}"/>
              </a:ext>
            </a:extLst>
          </p:cNvPr>
          <p:cNvSpPr>
            <a:spLocks noGrp="1"/>
          </p:cNvSpPr>
          <p:nvPr>
            <p:ph sz="quarter" idx="13"/>
          </p:nvPr>
        </p:nvSpPr>
        <p:spPr>
          <a:xfrm>
            <a:off x="841866" y="2191498"/>
            <a:ext cx="4830500" cy="3699544"/>
          </a:xfrm>
        </p:spPr>
        <p:txBody>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a:extLst>
              <a:ext uri="{FF2B5EF4-FFF2-40B4-BE49-F238E27FC236}">
                <a16:creationId xmlns:a16="http://schemas.microsoft.com/office/drawing/2014/main" id="{18220FBE-0564-CC1D-C224-5F9192A12FB1}"/>
              </a:ext>
            </a:extLst>
          </p:cNvPr>
          <p:cNvSpPr/>
          <p:nvPr userDrawn="1"/>
        </p:nvSpPr>
        <p:spPr>
          <a:xfrm flipV="1">
            <a:off x="841866" y="1613636"/>
            <a:ext cx="4907280" cy="93755"/>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39700" sx="101000" sy="101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Rectangle 2">
            <a:extLst>
              <a:ext uri="{FF2B5EF4-FFF2-40B4-BE49-F238E27FC236}">
                <a16:creationId xmlns:a16="http://schemas.microsoft.com/office/drawing/2014/main" id="{7FB6BA14-13FC-C8A5-7C5A-0CC5790DFB52}"/>
              </a:ext>
            </a:extLst>
          </p:cNvPr>
          <p:cNvSpPr/>
          <p:nvPr/>
        </p:nvSpPr>
        <p:spPr>
          <a:xfrm>
            <a:off x="6991105" y="0"/>
            <a:ext cx="5200895" cy="6556747"/>
          </a:xfrm>
          <a:prstGeom prst="rect">
            <a:avLst/>
          </a:prstGeom>
          <a:gradFill flip="none" rotWithShape="1">
            <a:gsLst>
              <a:gs pos="44000">
                <a:schemeClr val="bg1"/>
              </a:gs>
              <a:gs pos="89000">
                <a:schemeClr val="bg1"/>
              </a:gs>
            </a:gsLst>
            <a:path path="circle">
              <a:fillToRect l="100000" t="100000"/>
            </a:path>
            <a:tileRect r="-100000" b="-100000"/>
          </a:gradFill>
          <a:ln>
            <a:noFill/>
          </a:ln>
          <a:effectLst>
            <a:outerShdw blurRad="520700" dist="38100" sx="99000" sy="99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Picture Placeholder 16">
            <a:extLst>
              <a:ext uri="{FF2B5EF4-FFF2-40B4-BE49-F238E27FC236}">
                <a16:creationId xmlns:a16="http://schemas.microsoft.com/office/drawing/2014/main" id="{63642F10-D113-F2A7-E3A2-3022E974E104}"/>
              </a:ext>
            </a:extLst>
          </p:cNvPr>
          <p:cNvSpPr>
            <a:spLocks noGrp="1"/>
          </p:cNvSpPr>
          <p:nvPr>
            <p:ph type="pic" sz="quarter" idx="10"/>
          </p:nvPr>
        </p:nvSpPr>
        <p:spPr>
          <a:xfrm>
            <a:off x="7000701" y="0"/>
            <a:ext cx="5200895" cy="6556746"/>
          </a:xfrm>
          <a:pattFill prst="dkDnDiag">
            <a:fgClr>
              <a:schemeClr val="accent1"/>
            </a:fgClr>
            <a:bgClr>
              <a:schemeClr val="bg1"/>
            </a:bgClr>
          </a:pattFill>
        </p:spPr>
        <p:txBody>
          <a:bodyPr/>
          <a:lstStyle/>
          <a:p>
            <a:r>
              <a:rPr lang="en-US"/>
              <a:t>Click icon to add picture</a:t>
            </a:r>
          </a:p>
        </p:txBody>
      </p:sp>
      <p:sp>
        <p:nvSpPr>
          <p:cNvPr id="4" name="Rectangle 3">
            <a:extLst>
              <a:ext uri="{FF2B5EF4-FFF2-40B4-BE49-F238E27FC236}">
                <a16:creationId xmlns:a16="http://schemas.microsoft.com/office/drawing/2014/main" id="{91A5AD7F-ECE9-FC37-5D4C-69443E52345D}"/>
              </a:ext>
            </a:extLst>
          </p:cNvPr>
          <p:cNvSpPr/>
          <p:nvPr userDrawn="1"/>
        </p:nvSpPr>
        <p:spPr>
          <a:xfrm>
            <a:off x="6991103" y="6556747"/>
            <a:ext cx="5220093" cy="312828"/>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355600" sx="101000" sy="101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1228522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2">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A5AD7F-ECE9-FC37-5D4C-69443E52345D}"/>
              </a:ext>
            </a:extLst>
          </p:cNvPr>
          <p:cNvSpPr/>
          <p:nvPr/>
        </p:nvSpPr>
        <p:spPr>
          <a:xfrm>
            <a:off x="0" y="6556747"/>
            <a:ext cx="5220093" cy="312828"/>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355600" sx="101000" sy="101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8DE8772C-6D71-5B03-C51E-0ABAB07C4CD8}"/>
              </a:ext>
            </a:extLst>
          </p:cNvPr>
          <p:cNvSpPr>
            <a:spLocks noGrp="1"/>
          </p:cNvSpPr>
          <p:nvPr>
            <p:ph type="title"/>
          </p:nvPr>
        </p:nvSpPr>
        <p:spPr>
          <a:xfrm>
            <a:off x="6095998" y="581935"/>
            <a:ext cx="5313295" cy="1010134"/>
          </a:xfrm>
        </p:spPr>
        <p:txBody>
          <a:bodyPr>
            <a:normAutofit/>
          </a:bodyPr>
          <a:lstStyle>
            <a:lvl1pPr algn="r">
              <a:defRPr sz="3200"/>
            </a:lvl1pPr>
          </a:lstStyle>
          <a:p>
            <a:r>
              <a:rPr lang="en-US"/>
              <a:t>Click to edit Master title style</a:t>
            </a:r>
            <a:endParaRPr lang="en-US" dirty="0"/>
          </a:p>
        </p:txBody>
      </p:sp>
      <p:sp>
        <p:nvSpPr>
          <p:cNvPr id="9" name="Rectangle 8">
            <a:extLst>
              <a:ext uri="{FF2B5EF4-FFF2-40B4-BE49-F238E27FC236}">
                <a16:creationId xmlns:a16="http://schemas.microsoft.com/office/drawing/2014/main" id="{18220FBE-0564-CC1D-C224-5F9192A12FB1}"/>
              </a:ext>
            </a:extLst>
          </p:cNvPr>
          <p:cNvSpPr/>
          <p:nvPr/>
        </p:nvSpPr>
        <p:spPr>
          <a:xfrm flipV="1">
            <a:off x="6502013" y="1613636"/>
            <a:ext cx="4907280" cy="93755"/>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90500" sx="101000" sy="101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Rectangle 2">
            <a:extLst>
              <a:ext uri="{FF2B5EF4-FFF2-40B4-BE49-F238E27FC236}">
                <a16:creationId xmlns:a16="http://schemas.microsoft.com/office/drawing/2014/main" id="{7FB6BA14-13FC-C8A5-7C5A-0CC5790DFB52}"/>
              </a:ext>
            </a:extLst>
          </p:cNvPr>
          <p:cNvSpPr/>
          <p:nvPr/>
        </p:nvSpPr>
        <p:spPr>
          <a:xfrm>
            <a:off x="2" y="0"/>
            <a:ext cx="5200895" cy="6556747"/>
          </a:xfrm>
          <a:prstGeom prst="rect">
            <a:avLst/>
          </a:prstGeom>
          <a:gradFill flip="none" rotWithShape="1">
            <a:gsLst>
              <a:gs pos="44000">
                <a:schemeClr val="bg1"/>
              </a:gs>
              <a:gs pos="89000">
                <a:schemeClr val="bg1"/>
              </a:gs>
            </a:gsLst>
            <a:path path="circle">
              <a:fillToRect l="100000" t="100000"/>
            </a:path>
            <a:tileRect r="-100000" b="-100000"/>
          </a:gradFill>
          <a:ln>
            <a:noFill/>
          </a:ln>
          <a:effectLst>
            <a:outerShdw blurRad="520700" dist="38100" sx="99000" sy="99000" algn="tl"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 name="Picture Placeholder 16">
            <a:extLst>
              <a:ext uri="{FF2B5EF4-FFF2-40B4-BE49-F238E27FC236}">
                <a16:creationId xmlns:a16="http://schemas.microsoft.com/office/drawing/2014/main" id="{63642F10-D113-F2A7-E3A2-3022E974E104}"/>
              </a:ext>
            </a:extLst>
          </p:cNvPr>
          <p:cNvSpPr>
            <a:spLocks noGrp="1"/>
          </p:cNvSpPr>
          <p:nvPr>
            <p:ph type="pic" sz="quarter" idx="10"/>
          </p:nvPr>
        </p:nvSpPr>
        <p:spPr>
          <a:xfrm>
            <a:off x="2" y="0"/>
            <a:ext cx="5200895" cy="6556746"/>
          </a:xfrm>
          <a:pattFill prst="dkDnDiag">
            <a:fgClr>
              <a:schemeClr val="accent1"/>
            </a:fgClr>
            <a:bgClr>
              <a:schemeClr val="bg1"/>
            </a:bgClr>
          </a:pattFill>
        </p:spPr>
        <p:txBody>
          <a:bodyPr/>
          <a:lstStyle/>
          <a:p>
            <a:r>
              <a:rPr lang="en-US"/>
              <a:t>Click icon to add picture</a:t>
            </a:r>
          </a:p>
        </p:txBody>
      </p:sp>
      <p:sp>
        <p:nvSpPr>
          <p:cNvPr id="2" name="Content Placeholder 6">
            <a:extLst>
              <a:ext uri="{FF2B5EF4-FFF2-40B4-BE49-F238E27FC236}">
                <a16:creationId xmlns:a16="http://schemas.microsoft.com/office/drawing/2014/main" id="{25C70AC1-1C3A-0724-311F-E3E5573CDE24}"/>
              </a:ext>
            </a:extLst>
          </p:cNvPr>
          <p:cNvSpPr>
            <a:spLocks noGrp="1"/>
          </p:cNvSpPr>
          <p:nvPr>
            <p:ph sz="quarter" idx="13"/>
          </p:nvPr>
        </p:nvSpPr>
        <p:spPr>
          <a:xfrm>
            <a:off x="6578793" y="2191498"/>
            <a:ext cx="4830500" cy="3699544"/>
          </a:xfrm>
        </p:spPr>
        <p:txBody>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1387219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bg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DE8772C-6D71-5B03-C51E-0ABAB07C4CD8}"/>
              </a:ext>
            </a:extLst>
          </p:cNvPr>
          <p:cNvSpPr>
            <a:spLocks noGrp="1"/>
          </p:cNvSpPr>
          <p:nvPr>
            <p:ph type="title"/>
          </p:nvPr>
        </p:nvSpPr>
        <p:spPr>
          <a:xfrm>
            <a:off x="601883" y="285504"/>
            <a:ext cx="8634713" cy="941411"/>
          </a:xfrm>
        </p:spPr>
        <p:txBody>
          <a:bodyPr>
            <a:normAutofit/>
          </a:bodyPr>
          <a:lstStyle>
            <a:lvl1pPr algn="l">
              <a:defRPr sz="3200"/>
            </a:lvl1pPr>
          </a:lstStyle>
          <a:p>
            <a:r>
              <a:rPr lang="en-US" dirty="0"/>
              <a:t>Click to edit Master title style</a:t>
            </a:r>
          </a:p>
        </p:txBody>
      </p:sp>
      <p:sp>
        <p:nvSpPr>
          <p:cNvPr id="8" name="Content Placeholder 6">
            <a:extLst>
              <a:ext uri="{FF2B5EF4-FFF2-40B4-BE49-F238E27FC236}">
                <a16:creationId xmlns:a16="http://schemas.microsoft.com/office/drawing/2014/main" id="{DC0967D5-54C2-8372-888E-E99ADA833EF3}"/>
              </a:ext>
            </a:extLst>
          </p:cNvPr>
          <p:cNvSpPr>
            <a:spLocks noGrp="1"/>
          </p:cNvSpPr>
          <p:nvPr>
            <p:ph sz="quarter" idx="13"/>
          </p:nvPr>
        </p:nvSpPr>
        <p:spPr>
          <a:xfrm>
            <a:off x="644324" y="1597305"/>
            <a:ext cx="10903351" cy="4774558"/>
          </a:xfrm>
        </p:spPr>
        <p:txBody>
          <a:bodyPr anchor="ct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3">
            <a:extLst>
              <a:ext uri="{FF2B5EF4-FFF2-40B4-BE49-F238E27FC236}">
                <a16:creationId xmlns:a16="http://schemas.microsoft.com/office/drawing/2014/main" id="{EB66E303-FEAF-AC15-35E7-542E9E183927}"/>
              </a:ext>
            </a:extLst>
          </p:cNvPr>
          <p:cNvSpPr/>
          <p:nvPr userDrawn="1"/>
        </p:nvSpPr>
        <p:spPr>
          <a:xfrm flipV="1">
            <a:off x="691399" y="1246465"/>
            <a:ext cx="4907280" cy="93755"/>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39700" sx="101000" sy="101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3015848303"/>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05D33BA-A930-961F-F17F-F68F7AC40909}"/>
              </a:ext>
            </a:extLst>
          </p:cNvPr>
          <p:cNvSpPr/>
          <p:nvPr userDrawn="1"/>
        </p:nvSpPr>
        <p:spPr>
          <a:xfrm flipV="1">
            <a:off x="9836524" y="316006"/>
            <a:ext cx="2355476" cy="79747"/>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270000" sx="101000" sy="101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812223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sp>
        <p:nvSpPr>
          <p:cNvPr id="5" name="Google Shape;226;p45">
            <a:extLst>
              <a:ext uri="{FF2B5EF4-FFF2-40B4-BE49-F238E27FC236}">
                <a16:creationId xmlns:a16="http://schemas.microsoft.com/office/drawing/2014/main" id="{DC2A2DEA-792D-ADDF-2A1A-99E7D3825D3D}"/>
              </a:ext>
            </a:extLst>
          </p:cNvPr>
          <p:cNvSpPr/>
          <p:nvPr userDrawn="1"/>
        </p:nvSpPr>
        <p:spPr>
          <a:xfrm>
            <a:off x="0" y="1"/>
            <a:ext cx="12192000" cy="2011679"/>
          </a:xfrm>
          <a:prstGeom prst="rect">
            <a:avLst/>
          </a:prstGeom>
          <a:solidFill>
            <a:schemeClr val="accent1"/>
          </a:solidFill>
          <a:ln>
            <a:noFill/>
          </a:ln>
        </p:spPr>
        <p:txBody>
          <a:bodyPr spcFirstLastPara="1" wrap="square" lIns="91433" tIns="45700" rIns="91433" bIns="45700" anchor="ctr" anchorCtr="0">
            <a:noAutofit/>
          </a:bodyPr>
          <a:lstStyle/>
          <a:p>
            <a:pPr algn="ctr"/>
            <a:endParaRPr sz="1867" dirty="0">
              <a:solidFill>
                <a:schemeClr val="lt1"/>
              </a:solidFill>
              <a:latin typeface="Poppins Light" panose="00000400000000000000" pitchFamily="2" charset="-18"/>
              <a:ea typeface="Radio Canada Big"/>
              <a:cs typeface="Poppins Light" panose="00000400000000000000" pitchFamily="2" charset="-18"/>
              <a:sym typeface="Radio Canada Big"/>
            </a:endParaRPr>
          </a:p>
        </p:txBody>
      </p:sp>
      <p:sp>
        <p:nvSpPr>
          <p:cNvPr id="11" name="Content Placeholder 10">
            <a:extLst>
              <a:ext uri="{FF2B5EF4-FFF2-40B4-BE49-F238E27FC236}">
                <a16:creationId xmlns:a16="http://schemas.microsoft.com/office/drawing/2014/main" id="{FEC0BDC9-13F5-D71F-D81F-D3C5582F7444}"/>
              </a:ext>
            </a:extLst>
          </p:cNvPr>
          <p:cNvSpPr>
            <a:spLocks noGrp="1"/>
          </p:cNvSpPr>
          <p:nvPr>
            <p:ph sz="quarter" idx="12"/>
          </p:nvPr>
        </p:nvSpPr>
        <p:spPr>
          <a:xfrm>
            <a:off x="504984" y="2423001"/>
            <a:ext cx="11182033" cy="39931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
            <a:extLst>
              <a:ext uri="{FF2B5EF4-FFF2-40B4-BE49-F238E27FC236}">
                <a16:creationId xmlns:a16="http://schemas.microsoft.com/office/drawing/2014/main" id="{D2882194-8410-3527-4D66-80831D5A80D4}"/>
              </a:ext>
            </a:extLst>
          </p:cNvPr>
          <p:cNvSpPr>
            <a:spLocks noGrp="1"/>
          </p:cNvSpPr>
          <p:nvPr>
            <p:ph type="title"/>
          </p:nvPr>
        </p:nvSpPr>
        <p:spPr>
          <a:xfrm>
            <a:off x="689464" y="152174"/>
            <a:ext cx="5955176" cy="1707331"/>
          </a:xfrm>
        </p:spPr>
        <p:txBody>
          <a:bodyPr>
            <a:normAutofit/>
          </a:bodyPr>
          <a:lstStyle>
            <a:lvl1pPr algn="l">
              <a:defRPr sz="3200"/>
            </a:lvl1pPr>
          </a:lstStyle>
          <a:p>
            <a:r>
              <a:rPr lang="en-US"/>
              <a:t>Click to edit Master title style</a:t>
            </a:r>
            <a:endParaRPr lang="en-US" dirty="0"/>
          </a:p>
        </p:txBody>
      </p:sp>
    </p:spTree>
    <p:extLst>
      <p:ext uri="{BB962C8B-B14F-4D97-AF65-F5344CB8AC3E}">
        <p14:creationId xmlns:p14="http://schemas.microsoft.com/office/powerpoint/2010/main" val="352965095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clusion_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52B3BAB-2ED2-2C48-BEEB-DB83A1FE67D8}"/>
              </a:ext>
            </a:extLst>
          </p:cNvPr>
          <p:cNvSpPr>
            <a:spLocks noGrp="1"/>
          </p:cNvSpPr>
          <p:nvPr>
            <p:ph type="pic" sz="quarter" idx="10"/>
          </p:nvPr>
        </p:nvSpPr>
        <p:spPr>
          <a:xfrm>
            <a:off x="0" y="426719"/>
            <a:ext cx="3964231" cy="6004560"/>
          </a:xfrm>
          <a:pattFill prst="dkDnDiag">
            <a:fgClr>
              <a:schemeClr val="accent1"/>
            </a:fgClr>
            <a:bgClr>
              <a:schemeClr val="bg1"/>
            </a:bgClr>
          </a:pattFill>
        </p:spPr>
        <p:txBody>
          <a:bodyPr/>
          <a:lstStyle/>
          <a:p>
            <a:endParaRPr lang="en-US"/>
          </a:p>
        </p:txBody>
      </p:sp>
      <p:sp>
        <p:nvSpPr>
          <p:cNvPr id="3" name="Rectangle 2">
            <a:extLst>
              <a:ext uri="{FF2B5EF4-FFF2-40B4-BE49-F238E27FC236}">
                <a16:creationId xmlns:a16="http://schemas.microsoft.com/office/drawing/2014/main" id="{D7B76E76-35A0-485D-524E-7FA0AE931D4F}"/>
              </a:ext>
            </a:extLst>
          </p:cNvPr>
          <p:cNvSpPr/>
          <p:nvPr userDrawn="1"/>
        </p:nvSpPr>
        <p:spPr>
          <a:xfrm>
            <a:off x="3947160" y="426721"/>
            <a:ext cx="7665720" cy="60045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itle 1">
            <a:extLst>
              <a:ext uri="{FF2B5EF4-FFF2-40B4-BE49-F238E27FC236}">
                <a16:creationId xmlns:a16="http://schemas.microsoft.com/office/drawing/2014/main" id="{D2882194-8410-3527-4D66-80831D5A80D4}"/>
              </a:ext>
            </a:extLst>
          </p:cNvPr>
          <p:cNvSpPr>
            <a:spLocks noGrp="1"/>
          </p:cNvSpPr>
          <p:nvPr>
            <p:ph type="title"/>
          </p:nvPr>
        </p:nvSpPr>
        <p:spPr>
          <a:xfrm>
            <a:off x="4495799" y="762000"/>
            <a:ext cx="6585513" cy="1717022"/>
          </a:xfrm>
        </p:spPr>
        <p:txBody>
          <a:bodyPr>
            <a:normAutofit/>
          </a:bodyPr>
          <a:lstStyle>
            <a:lvl1pPr algn="l">
              <a:defRPr sz="3200">
                <a:solidFill>
                  <a:schemeClr val="bg1"/>
                </a:solidFill>
              </a:defRPr>
            </a:lvl1pPr>
          </a:lstStyle>
          <a:p>
            <a:r>
              <a:rPr lang="en-US" dirty="0"/>
              <a:t>Click to edit Master title style</a:t>
            </a:r>
          </a:p>
        </p:txBody>
      </p:sp>
      <p:sp>
        <p:nvSpPr>
          <p:cNvPr id="11" name="Content Placeholder 10">
            <a:extLst>
              <a:ext uri="{FF2B5EF4-FFF2-40B4-BE49-F238E27FC236}">
                <a16:creationId xmlns:a16="http://schemas.microsoft.com/office/drawing/2014/main" id="{FEC0BDC9-13F5-D71F-D81F-D3C5582F7444}"/>
              </a:ext>
            </a:extLst>
          </p:cNvPr>
          <p:cNvSpPr>
            <a:spLocks noGrp="1"/>
          </p:cNvSpPr>
          <p:nvPr>
            <p:ph sz="quarter" idx="12"/>
          </p:nvPr>
        </p:nvSpPr>
        <p:spPr>
          <a:xfrm>
            <a:off x="4495800" y="2707621"/>
            <a:ext cx="6585513" cy="335789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3">
            <a:extLst>
              <a:ext uri="{FF2B5EF4-FFF2-40B4-BE49-F238E27FC236}">
                <a16:creationId xmlns:a16="http://schemas.microsoft.com/office/drawing/2014/main" id="{DD10542A-DEC0-8E40-023A-871E365EE3CD}"/>
              </a:ext>
            </a:extLst>
          </p:cNvPr>
          <p:cNvSpPr/>
          <p:nvPr userDrawn="1"/>
        </p:nvSpPr>
        <p:spPr>
          <a:xfrm flipV="1">
            <a:off x="9257404" y="426719"/>
            <a:ext cx="2355476" cy="79747"/>
          </a:xfrm>
          <a:prstGeom prst="rect">
            <a:avLst/>
          </a:prstGeom>
          <a:gradFill flip="none" rotWithShape="1">
            <a:gsLst>
              <a:gs pos="0">
                <a:schemeClr val="accent1"/>
              </a:gs>
              <a:gs pos="100000">
                <a:schemeClr val="accent1">
                  <a:lumMod val="75000"/>
                </a:schemeClr>
              </a:gs>
            </a:gsLst>
            <a:lin ang="2700000" scaled="1"/>
            <a:tileRect/>
          </a:gradFill>
          <a:ln>
            <a:noFill/>
          </a:ln>
          <a:effectLst>
            <a:outerShdw blurRad="1270000" sx="101000" sy="101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Tree>
    <p:extLst>
      <p:ext uri="{BB962C8B-B14F-4D97-AF65-F5344CB8AC3E}">
        <p14:creationId xmlns:p14="http://schemas.microsoft.com/office/powerpoint/2010/main" val="158732468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8BF-0137-BB40-8543-83067E7FEE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DB0040F-77F5-B346-9269-E2DB701578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CEA2DD-11B9-644E-AFEB-69DEE5DF09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B6317D-35AC-4625-9402-97D4F169FE48}" type="datetimeFigureOut">
              <a:rPr lang="en-US" smtClean="0"/>
              <a:t>2/6/2025</a:t>
            </a:fld>
            <a:endParaRPr lang="en-US"/>
          </a:p>
        </p:txBody>
      </p:sp>
      <p:sp>
        <p:nvSpPr>
          <p:cNvPr id="5" name="Footer Placeholder 4">
            <a:extLst>
              <a:ext uri="{FF2B5EF4-FFF2-40B4-BE49-F238E27FC236}">
                <a16:creationId xmlns:a16="http://schemas.microsoft.com/office/drawing/2014/main" id="{C08359B5-9BDC-B84E-8F57-2DFBE78C23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07A851-907A-A949-AD33-AB19F5FB5B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F5FE23-3B60-4FE0-A425-6D4E43659DEC}" type="slidenum">
              <a:rPr lang="en-US" smtClean="0"/>
              <a:t>‹#›</a:t>
            </a:fld>
            <a:endParaRPr lang="en-US"/>
          </a:p>
        </p:txBody>
      </p:sp>
    </p:spTree>
    <p:extLst>
      <p:ext uri="{BB962C8B-B14F-4D97-AF65-F5344CB8AC3E}">
        <p14:creationId xmlns:p14="http://schemas.microsoft.com/office/powerpoint/2010/main" val="2902988545"/>
      </p:ext>
    </p:extLst>
  </p:cSld>
  <p:clrMap bg1="lt1" tx1="dk1" bg2="lt2" tx2="dk2" accent1="accent1" accent2="accent2" accent3="accent3" accent4="accent4" accent5="accent5" accent6="accent6" hlink="hlink" folHlink="folHlink"/>
  <p:sldLayoutIdLst>
    <p:sldLayoutId id="2147483661" r:id="rId1"/>
    <p:sldLayoutId id="2147483666" r:id="rId2"/>
    <p:sldLayoutId id="2147483665" r:id="rId3"/>
    <p:sldLayoutId id="2147483662" r:id="rId4"/>
    <p:sldLayoutId id="2147483663" r:id="rId5"/>
    <p:sldLayoutId id="2147483664" r:id="rId6"/>
    <p:sldLayoutId id="2147483669" r:id="rId7"/>
    <p:sldLayoutId id="2147483667" r:id="rId8"/>
    <p:sldLayoutId id="2147483668" r:id="rId9"/>
  </p:sldLayoutIdLst>
  <p:txStyles>
    <p:titleStyle>
      <a:lvl1pPr algn="l" defTabSz="914400" rtl="0" eaLnBrk="1" latinLnBrk="0" hangingPunct="1">
        <a:lnSpc>
          <a:spcPct val="9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7151">
          <p15:clr>
            <a:srgbClr val="5ACBF0"/>
          </p15:clr>
        </p15:guide>
        <p15:guide id="4" pos="529">
          <p15:clr>
            <a:srgbClr val="5ACBF0"/>
          </p15:clr>
        </p15:guide>
        <p15:guide id="5" pos="4089">
          <p15:clr>
            <a:srgbClr val="5ACBF0"/>
          </p15:clr>
        </p15:guide>
        <p15:guide id="6" pos="359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1.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04FC6-52EA-8635-C587-81454C37113F}"/>
              </a:ext>
            </a:extLst>
          </p:cNvPr>
          <p:cNvSpPr>
            <a:spLocks noGrp="1"/>
          </p:cNvSpPr>
          <p:nvPr>
            <p:ph type="ctrTitle"/>
          </p:nvPr>
        </p:nvSpPr>
        <p:spPr>
          <a:xfrm>
            <a:off x="1219712" y="1954128"/>
            <a:ext cx="4572000" cy="1787037"/>
          </a:xfrm>
        </p:spPr>
        <p:txBody>
          <a:bodyPr anchor="ctr">
            <a:normAutofit/>
          </a:bodyPr>
          <a:lstStyle/>
          <a:p>
            <a:r>
              <a:rPr lang="en-US" dirty="0"/>
              <a:t>Introduction to CoPilot for PowerPoint</a:t>
            </a:r>
          </a:p>
        </p:txBody>
      </p:sp>
      <p:sp>
        <p:nvSpPr>
          <p:cNvPr id="3" name="Subtitle 2">
            <a:extLst>
              <a:ext uri="{FF2B5EF4-FFF2-40B4-BE49-F238E27FC236}">
                <a16:creationId xmlns:a16="http://schemas.microsoft.com/office/drawing/2014/main" id="{7BA9BD88-DD23-F909-0DBB-A0CE4D28247C}"/>
              </a:ext>
            </a:extLst>
          </p:cNvPr>
          <p:cNvSpPr>
            <a:spLocks noGrp="1"/>
          </p:cNvSpPr>
          <p:nvPr>
            <p:ph type="subTitle" idx="1"/>
          </p:nvPr>
        </p:nvSpPr>
        <p:spPr/>
        <p:txBody>
          <a:bodyPr/>
          <a:lstStyle/>
          <a:p>
            <a:r>
              <a:rPr lang="pl-PL" dirty="0"/>
              <a:t>How to Utilize Microsoft’s AI Assistant</a:t>
            </a:r>
            <a:endParaRPr lang="en-US" dirty="0"/>
          </a:p>
        </p:txBody>
      </p:sp>
      <p:pic>
        <p:nvPicPr>
          <p:cNvPr id="6" name="Picture Placeholder 5" descr="3D face graphic">
            <a:extLst>
              <a:ext uri="{FF2B5EF4-FFF2-40B4-BE49-F238E27FC236}">
                <a16:creationId xmlns:a16="http://schemas.microsoft.com/office/drawing/2014/main" id="{4122D3FF-5133-E4BA-018D-AEFEE890D82C}"/>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6302" r="26302"/>
          <a:stretch>
            <a:fillRect/>
          </a:stretch>
        </p:blipFill>
        <p:spPr/>
      </p:pic>
    </p:spTree>
    <p:extLst>
      <p:ext uri="{BB962C8B-B14F-4D97-AF65-F5344CB8AC3E}">
        <p14:creationId xmlns:p14="http://schemas.microsoft.com/office/powerpoint/2010/main" val="5414257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67C1A-2C6A-3E75-A2D3-71AF4698E9DB}"/>
              </a:ext>
            </a:extLst>
          </p:cNvPr>
          <p:cNvSpPr>
            <a:spLocks noGrp="1"/>
          </p:cNvSpPr>
          <p:nvPr>
            <p:ph type="title"/>
          </p:nvPr>
        </p:nvSpPr>
        <p:spPr/>
        <p:txBody>
          <a:bodyPr anchor="ctr">
            <a:normAutofit/>
          </a:bodyPr>
          <a:lstStyle/>
          <a:p>
            <a:r>
              <a:rPr lang="en-US"/>
              <a:t>Getting Started with CoPilot</a:t>
            </a:r>
          </a:p>
        </p:txBody>
      </p:sp>
      <p:sp>
        <p:nvSpPr>
          <p:cNvPr id="3" name="Content Placeholder 2">
            <a:extLst>
              <a:ext uri="{FF2B5EF4-FFF2-40B4-BE49-F238E27FC236}">
                <a16:creationId xmlns:a16="http://schemas.microsoft.com/office/drawing/2014/main" id="{E3E71F23-5B73-6640-D90A-AE4A61EB18CF}"/>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Activating CoPilot</a:t>
            </a:r>
          </a:p>
          <a:p>
            <a:pPr marL="0" lvl="1" indent="0">
              <a:buNone/>
            </a:pPr>
            <a:r>
              <a:rPr lang="en-US" sz="1400"/>
              <a:t>Users can easily activate CoPilot within PowerPoint to enhance their presentation creation process.</a:t>
            </a:r>
          </a:p>
          <a:p>
            <a:pPr marL="0" indent="0">
              <a:spcBef>
                <a:spcPts val="2500"/>
              </a:spcBef>
              <a:buNone/>
            </a:pPr>
            <a:r>
              <a:rPr lang="en-US" sz="1400" b="1"/>
              <a:t>Intuitive Interface</a:t>
            </a:r>
          </a:p>
          <a:p>
            <a:pPr marL="0" lvl="1" indent="0">
              <a:buNone/>
            </a:pPr>
            <a:r>
              <a:rPr lang="en-US" sz="1400"/>
              <a:t>CoPilot features an intuitive interface that guides users in utilizing its capabilities effectively for content input.</a:t>
            </a:r>
          </a:p>
          <a:p>
            <a:pPr marL="0" indent="0">
              <a:spcBef>
                <a:spcPts val="2500"/>
              </a:spcBef>
              <a:buNone/>
            </a:pPr>
            <a:r>
              <a:rPr lang="en-US" sz="1400" b="1"/>
              <a:t>Effective Content Creation</a:t>
            </a:r>
          </a:p>
          <a:p>
            <a:pPr marL="0" lvl="1" indent="0">
              <a:buNone/>
            </a:pPr>
            <a:r>
              <a:rPr lang="en-US" sz="1400"/>
              <a:t>With CoPilot, users can input content efficiently while receiving helpful suggestions and guidance throughout the process.</a:t>
            </a:r>
          </a:p>
        </p:txBody>
      </p:sp>
      <p:pic>
        <p:nvPicPr>
          <p:cNvPr id="5" name="Picture Placeholder 4" descr="Digital Tablet On Desk Surrounded With Adhesive Notes">
            <a:extLst>
              <a:ext uri="{FF2B5EF4-FFF2-40B4-BE49-F238E27FC236}">
                <a16:creationId xmlns:a16="http://schemas.microsoft.com/office/drawing/2014/main" id="{218C324B-EB69-4CCB-9758-F73E6F911AD8}"/>
              </a:ext>
            </a:extLst>
          </p:cNvPr>
          <p:cNvPicPr>
            <a:picLocks noGrp="1" noChangeAspect="1"/>
          </p:cNvPicPr>
          <p:nvPr>
            <p:ph type="pic" sz="quarter" idx="10"/>
          </p:nvPr>
        </p:nvPicPr>
        <p:blipFill>
          <a:blip r:embed="rId3"/>
          <a:srcRect l="23256" r="23256"/>
          <a:stretch/>
        </p:blipFill>
        <p:spPr>
          <a:noFill/>
        </p:spPr>
      </p:pic>
    </p:spTree>
    <p:extLst>
      <p:ext uri="{BB962C8B-B14F-4D97-AF65-F5344CB8AC3E}">
        <p14:creationId xmlns:p14="http://schemas.microsoft.com/office/powerpoint/2010/main" val="39452015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9F3E1-0DEC-DE91-1DD7-467AC7B8AF08}"/>
              </a:ext>
            </a:extLst>
          </p:cNvPr>
          <p:cNvSpPr>
            <a:spLocks noGrp="1"/>
          </p:cNvSpPr>
          <p:nvPr>
            <p:ph type="title"/>
          </p:nvPr>
        </p:nvSpPr>
        <p:spPr/>
        <p:txBody>
          <a:bodyPr anchor="ctr">
            <a:normAutofit/>
          </a:bodyPr>
          <a:lstStyle/>
          <a:p>
            <a:r>
              <a:rPr lang="en-US"/>
              <a:t>Customizing Your Presentations</a:t>
            </a:r>
          </a:p>
        </p:txBody>
      </p:sp>
      <p:graphicFrame>
        <p:nvGraphicFramePr>
          <p:cNvPr id="5" name="Content Placeholder 5">
            <a:extLst>
              <a:ext uri="{FF2B5EF4-FFF2-40B4-BE49-F238E27FC236}">
                <a16:creationId xmlns:a16="http://schemas.microsoft.com/office/drawing/2014/main" id="{03333E71-8A0B-4D7F-AA7B-29CA8C29636F}"/>
              </a:ext>
            </a:extLst>
          </p:cNvPr>
          <p:cNvGraphicFramePr>
            <a:graphicFrameLocks noGrp="1"/>
          </p:cNvGraphicFramePr>
          <p:nvPr>
            <p:ph sz="quarter" idx="13"/>
            <p:extLst>
              <p:ext uri="{D42A27DB-BD31-4B8C-83A1-F6EECF244321}">
                <p14:modId xmlns:p14="http://schemas.microsoft.com/office/powerpoint/2010/main" val="984230678"/>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644525" y="1690688"/>
          <a:ext cx="10902950" cy="4773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4254063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7F668-4F7E-B91D-80F1-BB3244D5136C}"/>
              </a:ext>
            </a:extLst>
          </p:cNvPr>
          <p:cNvSpPr>
            <a:spLocks noGrp="1"/>
          </p:cNvSpPr>
          <p:nvPr>
            <p:ph type="title"/>
          </p:nvPr>
        </p:nvSpPr>
        <p:spPr>
          <a:xfrm>
            <a:off x="841866" y="581935"/>
            <a:ext cx="5315094" cy="1010134"/>
          </a:xfrm>
        </p:spPr>
        <p:txBody>
          <a:bodyPr anchor="ctr">
            <a:normAutofit/>
          </a:bodyPr>
          <a:lstStyle/>
          <a:p>
            <a:r>
              <a:rPr lang="en-US"/>
              <a:t>Advanced Features and Tips</a:t>
            </a:r>
          </a:p>
        </p:txBody>
      </p:sp>
      <p:sp>
        <p:nvSpPr>
          <p:cNvPr id="3" name="Content Placeholder 2">
            <a:extLst>
              <a:ext uri="{FF2B5EF4-FFF2-40B4-BE49-F238E27FC236}">
                <a16:creationId xmlns:a16="http://schemas.microsoft.com/office/drawing/2014/main" id="{8FE51D7B-AF57-2E03-9E01-56FF46ABD42D}"/>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Collaborative Editing</a:t>
            </a:r>
          </a:p>
          <a:p>
            <a:pPr marL="0" lvl="1" indent="0">
              <a:buNone/>
            </a:pPr>
            <a:r>
              <a:rPr lang="en-US" sz="1400"/>
              <a:t>Collaborative editing allows multiple users to work on the same document simultaneously, enhancing teamwork and efficiency.</a:t>
            </a:r>
          </a:p>
          <a:p>
            <a:pPr marL="0" indent="0">
              <a:spcBef>
                <a:spcPts val="2500"/>
              </a:spcBef>
              <a:buNone/>
            </a:pPr>
            <a:r>
              <a:rPr lang="en-US" sz="1400" b="1"/>
              <a:t>Real-Time Feedback</a:t>
            </a:r>
          </a:p>
          <a:p>
            <a:pPr marL="0" lvl="1" indent="0">
              <a:buNone/>
            </a:pPr>
            <a:r>
              <a:rPr lang="en-US" sz="1400"/>
              <a:t>Real-time feedback tools enable immediate comments and suggestions, improving the overall quality of presentations.</a:t>
            </a:r>
          </a:p>
        </p:txBody>
      </p:sp>
      <p:pic>
        <p:nvPicPr>
          <p:cNvPr id="5" name="Picture Placeholder 4" descr="Learning online on laptop">
            <a:extLst>
              <a:ext uri="{FF2B5EF4-FFF2-40B4-BE49-F238E27FC236}">
                <a16:creationId xmlns:a16="http://schemas.microsoft.com/office/drawing/2014/main" id="{41CF4F11-090B-46BC-BCA4-BECD2CC482BC}"/>
              </a:ext>
            </a:extLst>
          </p:cNvPr>
          <p:cNvPicPr>
            <a:picLocks noGrp="1" noChangeAspect="1"/>
          </p:cNvPicPr>
          <p:nvPr>
            <p:ph type="pic" sz="quarter" idx="10"/>
          </p:nvPr>
        </p:nvPicPr>
        <p:blipFill>
          <a:blip r:embed="rId3"/>
          <a:srcRect l="26939" r="20114"/>
          <a:stretch/>
        </p:blipFill>
        <p:spPr>
          <a:xfrm>
            <a:off x="7000701" y="10"/>
            <a:ext cx="5200895" cy="6556736"/>
          </a:xfrm>
          <a:noFill/>
        </p:spPr>
      </p:pic>
    </p:spTree>
    <p:extLst>
      <p:ext uri="{BB962C8B-B14F-4D97-AF65-F5344CB8AC3E}">
        <p14:creationId xmlns:p14="http://schemas.microsoft.com/office/powerpoint/2010/main" val="37576396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A2703-BC01-4024-1387-E372B1C59034}"/>
              </a:ext>
            </a:extLst>
          </p:cNvPr>
          <p:cNvSpPr>
            <a:spLocks noGrp="1"/>
          </p:cNvSpPr>
          <p:nvPr>
            <p:ph type="title"/>
          </p:nvPr>
        </p:nvSpPr>
        <p:spPr>
          <a:xfrm>
            <a:off x="1478280" y="2362529"/>
            <a:ext cx="9235440" cy="2132942"/>
          </a:xfrm>
        </p:spPr>
        <p:txBody>
          <a:bodyPr anchor="ctr">
            <a:normAutofit/>
          </a:bodyPr>
          <a:lstStyle/>
          <a:p>
            <a:r>
              <a:rPr lang="en-US"/>
              <a:t>Case Studies and User Experiences</a:t>
            </a:r>
          </a:p>
        </p:txBody>
      </p:sp>
    </p:spTree>
    <p:extLst>
      <p:ext uri="{BB962C8B-B14F-4D97-AF65-F5344CB8AC3E}">
        <p14:creationId xmlns:p14="http://schemas.microsoft.com/office/powerpoint/2010/main" val="2748028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F6B3A-94F7-A328-F1A0-DD291D9CA152}"/>
              </a:ext>
            </a:extLst>
          </p:cNvPr>
          <p:cNvSpPr>
            <a:spLocks noGrp="1"/>
          </p:cNvSpPr>
          <p:nvPr>
            <p:ph type="title"/>
          </p:nvPr>
        </p:nvSpPr>
        <p:spPr>
          <a:xfrm>
            <a:off x="841866" y="581935"/>
            <a:ext cx="5315094" cy="1010134"/>
          </a:xfrm>
        </p:spPr>
        <p:txBody>
          <a:bodyPr anchor="ctr">
            <a:normAutofit/>
          </a:bodyPr>
          <a:lstStyle/>
          <a:p>
            <a:r>
              <a:rPr lang="en-US"/>
              <a:t>Success Stories From Users</a:t>
            </a:r>
          </a:p>
        </p:txBody>
      </p:sp>
      <p:sp>
        <p:nvSpPr>
          <p:cNvPr id="3" name="Content Placeholder 2">
            <a:extLst>
              <a:ext uri="{FF2B5EF4-FFF2-40B4-BE49-F238E27FC236}">
                <a16:creationId xmlns:a16="http://schemas.microsoft.com/office/drawing/2014/main" id="{31E8AEE3-1AC9-A5C7-6165-162FC15D59F9}"/>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User Efficiency Improvements</a:t>
            </a:r>
          </a:p>
          <a:p>
            <a:pPr marL="0" lvl="1" indent="0">
              <a:buNone/>
            </a:pPr>
            <a:r>
              <a:rPr lang="en-US" sz="1400"/>
              <a:t>Users report significant time savings in creating presentations, allowing them to focus on content instead.</a:t>
            </a:r>
          </a:p>
          <a:p>
            <a:pPr marL="0" indent="0">
              <a:spcBef>
                <a:spcPts val="2500"/>
              </a:spcBef>
              <a:buNone/>
            </a:pPr>
            <a:r>
              <a:rPr lang="en-US" sz="1400" b="1"/>
              <a:t>Engaging Presentations</a:t>
            </a:r>
          </a:p>
          <a:p>
            <a:pPr marL="0" lvl="1" indent="0">
              <a:buNone/>
            </a:pPr>
            <a:r>
              <a:rPr lang="en-US" sz="1400"/>
              <a:t>Many users have noted that CoPilot helps create more engaging and visually appealing presentations that captivate audiences.</a:t>
            </a:r>
          </a:p>
          <a:p>
            <a:pPr marL="0" indent="0">
              <a:spcBef>
                <a:spcPts val="2500"/>
              </a:spcBef>
              <a:buNone/>
            </a:pPr>
            <a:r>
              <a:rPr lang="en-US" sz="1400" b="1"/>
              <a:t>Inspiring Examples</a:t>
            </a:r>
          </a:p>
          <a:p>
            <a:pPr marL="0" lvl="1" indent="0">
              <a:buNone/>
            </a:pPr>
            <a:r>
              <a:rPr lang="en-US" sz="1400"/>
              <a:t>We will showcase inspiring success stories that highlight the transformative impact of CoPilot on users' presentation skills.</a:t>
            </a:r>
          </a:p>
        </p:txBody>
      </p:sp>
      <p:pic>
        <p:nvPicPr>
          <p:cNvPr id="5" name="Picture Placeholder 4" descr="People in a presentation">
            <a:extLst>
              <a:ext uri="{FF2B5EF4-FFF2-40B4-BE49-F238E27FC236}">
                <a16:creationId xmlns:a16="http://schemas.microsoft.com/office/drawing/2014/main" id="{649FF289-1DF5-4E8C-A709-921E0E55D9FF}"/>
              </a:ext>
            </a:extLst>
          </p:cNvPr>
          <p:cNvPicPr>
            <a:picLocks noGrp="1" noChangeAspect="1"/>
          </p:cNvPicPr>
          <p:nvPr>
            <p:ph type="pic" sz="quarter" idx="10"/>
          </p:nvPr>
        </p:nvPicPr>
        <p:blipFill>
          <a:blip r:embed="rId3"/>
          <a:srcRect l="23526" r="23526"/>
          <a:stretch/>
        </p:blipFill>
        <p:spPr>
          <a:xfrm>
            <a:off x="7000701" y="62"/>
            <a:ext cx="5200895" cy="6556621"/>
          </a:xfrm>
          <a:noFill/>
        </p:spPr>
      </p:pic>
    </p:spTree>
    <p:extLst>
      <p:ext uri="{BB962C8B-B14F-4D97-AF65-F5344CB8AC3E}">
        <p14:creationId xmlns:p14="http://schemas.microsoft.com/office/powerpoint/2010/main" val="15035776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DCC3E-6B8C-0BE3-EF48-86C111DDFCB4}"/>
              </a:ext>
            </a:extLst>
          </p:cNvPr>
          <p:cNvSpPr>
            <a:spLocks noGrp="1"/>
          </p:cNvSpPr>
          <p:nvPr>
            <p:ph type="title"/>
          </p:nvPr>
        </p:nvSpPr>
        <p:spPr/>
        <p:txBody>
          <a:bodyPr anchor="ctr">
            <a:normAutofit/>
          </a:bodyPr>
          <a:lstStyle/>
          <a:p>
            <a:r>
              <a:rPr lang="en-US" sz="3100"/>
              <a:t>Comparative Analysis with Traditional Methods</a:t>
            </a:r>
          </a:p>
        </p:txBody>
      </p:sp>
      <p:pic>
        <p:nvPicPr>
          <p:cNvPr id="5" name="Picture Placeholder 4" descr="graphs and charts  Financial data analyzingPlease see some similar pictures from my lightbox:">
            <a:extLst>
              <a:ext uri="{FF2B5EF4-FFF2-40B4-BE49-F238E27FC236}">
                <a16:creationId xmlns:a16="http://schemas.microsoft.com/office/drawing/2014/main" id="{93628488-E6F4-4DFF-8D1C-F955FB5423C8}"/>
              </a:ext>
            </a:extLst>
          </p:cNvPr>
          <p:cNvPicPr>
            <a:picLocks noGrp="1" noChangeAspect="1"/>
          </p:cNvPicPr>
          <p:nvPr>
            <p:ph type="pic" sz="quarter" idx="10"/>
          </p:nvPr>
        </p:nvPicPr>
        <p:blipFill>
          <a:blip r:embed="rId3"/>
          <a:srcRect l="23546" r="23546"/>
          <a:stretch/>
        </p:blipFill>
        <p:spPr>
          <a:noFill/>
        </p:spPr>
      </p:pic>
      <p:sp>
        <p:nvSpPr>
          <p:cNvPr id="3" name="Content Placeholder 2">
            <a:extLst>
              <a:ext uri="{FF2B5EF4-FFF2-40B4-BE49-F238E27FC236}">
                <a16:creationId xmlns:a16="http://schemas.microsoft.com/office/drawing/2014/main" id="{3D7CA90A-3E24-2880-C29A-F831CA8E4153}"/>
              </a:ext>
            </a:extLst>
          </p:cNvPr>
          <p:cNvSpPr>
            <a:spLocks noGrp="1"/>
          </p:cNvSpPr>
          <p:nvPr>
            <p:ph sz="quarter" idx="13"/>
          </p:nvPr>
        </p:nvSpPr>
        <p:spPr/>
        <p:txBody>
          <a:bodyPr>
            <a:normAutofit fontScale="92500" lnSpcReduction="10000"/>
          </a:bodyPr>
          <a:lstStyle/>
          <a:p>
            <a:r>
              <a:rPr lang="en-US"/>
              <a:t>CoPilot enhances efficiency in creating presentations compared to traditional methods.</a:t>
            </a:r>
          </a:p>
          <a:p>
            <a:r>
              <a:rPr lang="en-US"/>
              <a:t>Users experience greater creativity with CoPilot's innovative design options.</a:t>
            </a:r>
          </a:p>
          <a:p>
            <a:r>
              <a:rPr lang="en-US"/>
              <a:t>Higher user satisfaction reported due to CoPilot's user-friendly interface.</a:t>
            </a:r>
          </a:p>
        </p:txBody>
      </p:sp>
    </p:spTree>
    <p:extLst>
      <p:ext uri="{BB962C8B-B14F-4D97-AF65-F5344CB8AC3E}">
        <p14:creationId xmlns:p14="http://schemas.microsoft.com/office/powerpoint/2010/main" val="24805197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94FDB-F24C-2365-604E-B70C5780FB53}"/>
              </a:ext>
            </a:extLst>
          </p:cNvPr>
          <p:cNvSpPr>
            <a:spLocks noGrp="1"/>
          </p:cNvSpPr>
          <p:nvPr>
            <p:ph type="title"/>
          </p:nvPr>
        </p:nvSpPr>
        <p:spPr>
          <a:xfrm>
            <a:off x="841866" y="581935"/>
            <a:ext cx="5315094" cy="1010134"/>
          </a:xfrm>
        </p:spPr>
        <p:txBody>
          <a:bodyPr anchor="ctr">
            <a:normAutofit/>
          </a:bodyPr>
          <a:lstStyle/>
          <a:p>
            <a:r>
              <a:rPr lang="en-US"/>
              <a:t>User Feedback and Improvements</a:t>
            </a:r>
          </a:p>
        </p:txBody>
      </p:sp>
      <p:sp>
        <p:nvSpPr>
          <p:cNvPr id="3" name="Content Placeholder 2">
            <a:extLst>
              <a:ext uri="{FF2B5EF4-FFF2-40B4-BE49-F238E27FC236}">
                <a16:creationId xmlns:a16="http://schemas.microsoft.com/office/drawing/2014/main" id="{6B2C93F2-AFCD-3261-5A61-ABA3967F83EA}"/>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Importance of User Feedback</a:t>
            </a:r>
          </a:p>
          <a:p>
            <a:pPr marL="0" lvl="1" indent="0">
              <a:buNone/>
            </a:pPr>
            <a:r>
              <a:rPr lang="en-US" sz="1400"/>
              <a:t>User feedback is essential for identifying areas of improvement and ensuring that the product meets user expectations.</a:t>
            </a:r>
          </a:p>
          <a:p>
            <a:pPr marL="0" indent="0">
              <a:spcBef>
                <a:spcPts val="2500"/>
              </a:spcBef>
              <a:buNone/>
            </a:pPr>
            <a:r>
              <a:rPr lang="en-US" sz="1400" b="1"/>
              <a:t>Common Suggestions</a:t>
            </a:r>
          </a:p>
          <a:p>
            <a:pPr marL="0" lvl="1" indent="0">
              <a:buNone/>
            </a:pPr>
            <a:r>
              <a:rPr lang="en-US" sz="1400"/>
              <a:t>We will highlight common suggestions received from users that have played a critical role in shaping the product's development.</a:t>
            </a:r>
          </a:p>
          <a:p>
            <a:pPr marL="0" indent="0">
              <a:spcBef>
                <a:spcPts val="2500"/>
              </a:spcBef>
              <a:buNone/>
            </a:pPr>
            <a:r>
              <a:rPr lang="en-US" sz="1400" b="1"/>
              <a:t>Incorporating Feedback</a:t>
            </a:r>
          </a:p>
          <a:p>
            <a:pPr marL="0" lvl="1" indent="0">
              <a:buNone/>
            </a:pPr>
            <a:r>
              <a:rPr lang="en-US" sz="1400"/>
              <a:t>Discover how user feedback has been effectively integrated into CoPilot's features and functionalities to enhance user experience.</a:t>
            </a:r>
          </a:p>
        </p:txBody>
      </p:sp>
      <p:pic>
        <p:nvPicPr>
          <p:cNvPr id="5" name="Picture Placeholder 4" descr="Social network">
            <a:extLst>
              <a:ext uri="{FF2B5EF4-FFF2-40B4-BE49-F238E27FC236}">
                <a16:creationId xmlns:a16="http://schemas.microsoft.com/office/drawing/2014/main" id="{EAFC96BB-A15B-4EC8-9030-6E13C00F8A2A}"/>
              </a:ext>
            </a:extLst>
          </p:cNvPr>
          <p:cNvPicPr>
            <a:picLocks noGrp="1" noChangeAspect="1"/>
          </p:cNvPicPr>
          <p:nvPr>
            <p:ph type="pic" sz="quarter" idx="10"/>
          </p:nvPr>
        </p:nvPicPr>
        <p:blipFill>
          <a:blip r:embed="rId3"/>
          <a:srcRect l="20254" r="20254"/>
          <a:stretch/>
        </p:blipFill>
        <p:spPr>
          <a:xfrm>
            <a:off x="7000701" y="57"/>
            <a:ext cx="5200895" cy="6556632"/>
          </a:xfrm>
          <a:noFill/>
        </p:spPr>
      </p:pic>
    </p:spTree>
    <p:extLst>
      <p:ext uri="{BB962C8B-B14F-4D97-AF65-F5344CB8AC3E}">
        <p14:creationId xmlns:p14="http://schemas.microsoft.com/office/powerpoint/2010/main" val="13640686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635EC-B720-09C0-4A22-14136AE553D4}"/>
              </a:ext>
            </a:extLst>
          </p:cNvPr>
          <p:cNvSpPr>
            <a:spLocks noGrp="1"/>
          </p:cNvSpPr>
          <p:nvPr>
            <p:ph type="title"/>
          </p:nvPr>
        </p:nvSpPr>
        <p:spPr>
          <a:xfrm>
            <a:off x="1478280" y="2362529"/>
            <a:ext cx="9235440" cy="2132942"/>
          </a:xfrm>
        </p:spPr>
        <p:txBody>
          <a:bodyPr anchor="ctr">
            <a:normAutofit/>
          </a:bodyPr>
          <a:lstStyle/>
          <a:p>
            <a:r>
              <a:rPr lang="en-US"/>
              <a:t>Future Developments and Potential</a:t>
            </a:r>
          </a:p>
        </p:txBody>
      </p:sp>
    </p:spTree>
    <p:extLst>
      <p:ext uri="{BB962C8B-B14F-4D97-AF65-F5344CB8AC3E}">
        <p14:creationId xmlns:p14="http://schemas.microsoft.com/office/powerpoint/2010/main" val="8430007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D202F-428A-870A-610E-8B6728FAA71F}"/>
              </a:ext>
            </a:extLst>
          </p:cNvPr>
          <p:cNvSpPr>
            <a:spLocks noGrp="1"/>
          </p:cNvSpPr>
          <p:nvPr>
            <p:ph type="title"/>
          </p:nvPr>
        </p:nvSpPr>
        <p:spPr>
          <a:xfrm>
            <a:off x="841866" y="581935"/>
            <a:ext cx="5315094" cy="1010134"/>
          </a:xfrm>
        </p:spPr>
        <p:txBody>
          <a:bodyPr anchor="ctr">
            <a:normAutofit/>
          </a:bodyPr>
          <a:lstStyle/>
          <a:p>
            <a:r>
              <a:rPr lang="en-US"/>
              <a:t>Upcoming Features and Updates</a:t>
            </a:r>
          </a:p>
        </p:txBody>
      </p:sp>
      <p:sp>
        <p:nvSpPr>
          <p:cNvPr id="3" name="Content Placeholder 2">
            <a:extLst>
              <a:ext uri="{FF2B5EF4-FFF2-40B4-BE49-F238E27FC236}">
                <a16:creationId xmlns:a16="http://schemas.microsoft.com/office/drawing/2014/main" id="{FC03F4F0-EEC7-2E73-9A5B-7F88DD30453F}"/>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Enhanced User Experience</a:t>
            </a:r>
          </a:p>
          <a:p>
            <a:pPr marL="0" lvl="1" indent="0">
              <a:buNone/>
            </a:pPr>
            <a:r>
              <a:rPr lang="en-US" sz="1400"/>
              <a:t>The upcoming updates will significantly enhance the overall user experience by introducing intuitive features and streamlined workflows.</a:t>
            </a:r>
          </a:p>
          <a:p>
            <a:pPr marL="0" indent="0">
              <a:spcBef>
                <a:spcPts val="2500"/>
              </a:spcBef>
              <a:buNone/>
            </a:pPr>
            <a:r>
              <a:rPr lang="en-US" sz="1400" b="1"/>
              <a:t>Expanded Functionality</a:t>
            </a:r>
          </a:p>
          <a:p>
            <a:pPr marL="0" lvl="1" indent="0">
              <a:buNone/>
            </a:pPr>
            <a:r>
              <a:rPr lang="en-US" sz="1400"/>
              <a:t>Future features will focus on expanding the functionality of CoPilot, making it more versatile for users.</a:t>
            </a:r>
          </a:p>
          <a:p>
            <a:pPr marL="0" indent="0">
              <a:spcBef>
                <a:spcPts val="2500"/>
              </a:spcBef>
              <a:buNone/>
            </a:pPr>
            <a:r>
              <a:rPr lang="en-US" sz="1400" b="1"/>
              <a:t>Improved AI Capabilities</a:t>
            </a:r>
          </a:p>
          <a:p>
            <a:pPr marL="0" lvl="1" indent="0">
              <a:buNone/>
            </a:pPr>
            <a:r>
              <a:rPr lang="en-US" sz="1400"/>
              <a:t>Updates will also enhance AI capabilities, allowing for smarter and more efficient interactions with the software.</a:t>
            </a:r>
          </a:p>
        </p:txBody>
      </p:sp>
      <p:pic>
        <p:nvPicPr>
          <p:cNvPr id="5" name="Picture Placeholder 4" descr="Gear Settings and Support help digital concept with circuit board">
            <a:extLst>
              <a:ext uri="{FF2B5EF4-FFF2-40B4-BE49-F238E27FC236}">
                <a16:creationId xmlns:a16="http://schemas.microsoft.com/office/drawing/2014/main" id="{F3B32B83-19B3-467D-8F3A-7BCC53F1E203}"/>
              </a:ext>
            </a:extLst>
          </p:cNvPr>
          <p:cNvPicPr>
            <a:picLocks noGrp="1" noChangeAspect="1"/>
          </p:cNvPicPr>
          <p:nvPr>
            <p:ph type="pic" sz="quarter" idx="10"/>
          </p:nvPr>
        </p:nvPicPr>
        <p:blipFill>
          <a:blip r:embed="rId3"/>
          <a:srcRect l="20254" r="20254"/>
          <a:stretch/>
        </p:blipFill>
        <p:spPr>
          <a:xfrm>
            <a:off x="7000701" y="57"/>
            <a:ext cx="5200895" cy="6556632"/>
          </a:xfrm>
          <a:noFill/>
        </p:spPr>
      </p:pic>
    </p:spTree>
    <p:extLst>
      <p:ext uri="{BB962C8B-B14F-4D97-AF65-F5344CB8AC3E}">
        <p14:creationId xmlns:p14="http://schemas.microsoft.com/office/powerpoint/2010/main" val="37635868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0B861-4062-7509-8E6F-DC3A88B41446}"/>
              </a:ext>
            </a:extLst>
          </p:cNvPr>
          <p:cNvSpPr>
            <a:spLocks noGrp="1"/>
          </p:cNvSpPr>
          <p:nvPr>
            <p:ph type="title"/>
          </p:nvPr>
        </p:nvSpPr>
        <p:spPr/>
        <p:txBody>
          <a:bodyPr anchor="ctr">
            <a:normAutofit/>
          </a:bodyPr>
          <a:lstStyle/>
          <a:p>
            <a:r>
              <a:rPr lang="en-US"/>
              <a:t>Integration with Other Microsoft Tools</a:t>
            </a:r>
          </a:p>
        </p:txBody>
      </p:sp>
      <p:pic>
        <p:nvPicPr>
          <p:cNvPr id="5" name="Picture Placeholder 4" descr="Internet Network of Connected Devices and Apps.">
            <a:extLst>
              <a:ext uri="{FF2B5EF4-FFF2-40B4-BE49-F238E27FC236}">
                <a16:creationId xmlns:a16="http://schemas.microsoft.com/office/drawing/2014/main" id="{A28C0F02-BAE6-4286-A867-13F1E384F851}"/>
              </a:ext>
            </a:extLst>
          </p:cNvPr>
          <p:cNvPicPr>
            <a:picLocks noGrp="1" noChangeAspect="1"/>
          </p:cNvPicPr>
          <p:nvPr>
            <p:ph type="pic" sz="quarter" idx="10"/>
          </p:nvPr>
        </p:nvPicPr>
        <p:blipFill>
          <a:blip r:embed="rId3"/>
          <a:srcRect l="23566" r="23566"/>
          <a:stretch/>
        </p:blipFill>
        <p:spPr>
          <a:noFill/>
        </p:spPr>
      </p:pic>
      <p:sp>
        <p:nvSpPr>
          <p:cNvPr id="3" name="Content Placeholder 2">
            <a:extLst>
              <a:ext uri="{FF2B5EF4-FFF2-40B4-BE49-F238E27FC236}">
                <a16:creationId xmlns:a16="http://schemas.microsoft.com/office/drawing/2014/main" id="{F26EEF8B-E9A1-90A0-98B1-AA78AA6BEE26}"/>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Cohesive Ecosystem</a:t>
            </a:r>
          </a:p>
          <a:p>
            <a:pPr marL="0" lvl="1" indent="0">
              <a:buNone/>
            </a:pPr>
            <a:r>
              <a:rPr lang="en-US" sz="1400"/>
              <a:t>CoPilot focuses on creating a cohesive ecosystem by seamlessly integrating with other Microsoft tools, improving user experience.</a:t>
            </a:r>
          </a:p>
          <a:p>
            <a:pPr marL="0" indent="0">
              <a:spcBef>
                <a:spcPts val="2500"/>
              </a:spcBef>
              <a:buNone/>
            </a:pPr>
            <a:r>
              <a:rPr lang="en-US" sz="1400" b="1"/>
              <a:t>Streamlined Workflows</a:t>
            </a:r>
          </a:p>
          <a:p>
            <a:pPr marL="0" lvl="1" indent="0">
              <a:buNone/>
            </a:pPr>
            <a:r>
              <a:rPr lang="en-US" sz="1400"/>
              <a:t>The integration of CoPilot with Microsoft tools will streamline workflows, eliminating redundancies and improving efficiency.</a:t>
            </a:r>
          </a:p>
          <a:p>
            <a:pPr marL="0" indent="0">
              <a:spcBef>
                <a:spcPts val="2500"/>
              </a:spcBef>
              <a:buNone/>
            </a:pPr>
            <a:r>
              <a:rPr lang="en-US" sz="1400" b="1"/>
              <a:t>Enhanced Productivity</a:t>
            </a:r>
          </a:p>
          <a:p>
            <a:pPr marL="0" lvl="1" indent="0">
              <a:buNone/>
            </a:pPr>
            <a:r>
              <a:rPr lang="en-US" sz="1400"/>
              <a:t>By integrating CoPilot with various applications, users will experience enhanced productivity and better task management.</a:t>
            </a:r>
          </a:p>
        </p:txBody>
      </p:sp>
    </p:spTree>
    <p:extLst>
      <p:ext uri="{BB962C8B-B14F-4D97-AF65-F5344CB8AC3E}">
        <p14:creationId xmlns:p14="http://schemas.microsoft.com/office/powerpoint/2010/main" val="37844132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BAAB0-BD02-8753-EA4C-8991B3F6FFC0}"/>
              </a:ext>
            </a:extLst>
          </p:cNvPr>
          <p:cNvSpPr>
            <a:spLocks noGrp="1"/>
          </p:cNvSpPr>
          <p:nvPr>
            <p:ph type="title"/>
          </p:nvPr>
        </p:nvSpPr>
        <p:spPr/>
        <p:txBody>
          <a:bodyPr anchor="ctr">
            <a:normAutofit/>
          </a:bodyPr>
          <a:lstStyle/>
          <a:p>
            <a:r>
              <a:rPr lang="en-US"/>
              <a:t>Overview of CoPilot Technology</a:t>
            </a:r>
          </a:p>
        </p:txBody>
      </p:sp>
      <p:sp>
        <p:nvSpPr>
          <p:cNvPr id="3" name="Content Placeholder 2">
            <a:extLst>
              <a:ext uri="{FF2B5EF4-FFF2-40B4-BE49-F238E27FC236}">
                <a16:creationId xmlns:a16="http://schemas.microsoft.com/office/drawing/2014/main" id="{117F57D2-B83A-4181-00B9-B2EAF37621AA}"/>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AI Content Analysis</a:t>
            </a:r>
          </a:p>
          <a:p>
            <a:pPr marL="0" lvl="1" indent="0">
              <a:buNone/>
            </a:pPr>
            <a:r>
              <a:rPr lang="en-US" sz="1400"/>
              <a:t>CoPilot technology utilizes artificial intelligence to analyze content effectively, providing valuable insights for improvement.</a:t>
            </a:r>
          </a:p>
          <a:p>
            <a:pPr marL="0" indent="0">
              <a:spcBef>
                <a:spcPts val="2500"/>
              </a:spcBef>
              <a:buNone/>
            </a:pPr>
            <a:r>
              <a:rPr lang="en-US" sz="1400" b="1"/>
              <a:t>Enhanced User Engagement</a:t>
            </a:r>
          </a:p>
          <a:p>
            <a:pPr marL="0" lvl="1" indent="0">
              <a:buNone/>
            </a:pPr>
            <a:r>
              <a:rPr lang="en-US" sz="1400"/>
              <a:t>By offering tailored suggestions, CoPilot technology helps create more engaging and impactful presentations that resonate with audiences.</a:t>
            </a:r>
          </a:p>
          <a:p>
            <a:pPr marL="0" indent="0">
              <a:spcBef>
                <a:spcPts val="2500"/>
              </a:spcBef>
              <a:buNone/>
            </a:pPr>
            <a:r>
              <a:rPr lang="en-US" sz="1400" b="1"/>
              <a:t>Time-Saving Features</a:t>
            </a:r>
          </a:p>
          <a:p>
            <a:pPr marL="0" lvl="1" indent="0">
              <a:buNone/>
            </a:pPr>
            <a:r>
              <a:rPr lang="en-US" sz="1400"/>
              <a:t>The smart features of CoPilot technology are designed to save time, allowing users to focus on creativity and message delivery.</a:t>
            </a:r>
          </a:p>
        </p:txBody>
      </p:sp>
      <p:pic>
        <p:nvPicPr>
          <p:cNvPr id="5" name="Picture Placeholder 4" descr="Teamwork concept with two businessman, &quot;searching&quot; and &quot;idea&quot; symbols.">
            <a:extLst>
              <a:ext uri="{FF2B5EF4-FFF2-40B4-BE49-F238E27FC236}">
                <a16:creationId xmlns:a16="http://schemas.microsoft.com/office/drawing/2014/main" id="{8AD6327E-436D-40F5-80E0-84B4B455AFD1}"/>
              </a:ext>
            </a:extLst>
          </p:cNvPr>
          <p:cNvPicPr>
            <a:picLocks noGrp="1" noChangeAspect="1"/>
          </p:cNvPicPr>
          <p:nvPr>
            <p:ph type="pic" sz="quarter" idx="10"/>
          </p:nvPr>
        </p:nvPicPr>
        <p:blipFill>
          <a:blip r:embed="rId3"/>
          <a:srcRect l="18841" r="18841"/>
          <a:stretch/>
        </p:blipFill>
        <p:spPr>
          <a:noFill/>
        </p:spPr>
      </p:pic>
    </p:spTree>
    <p:extLst>
      <p:ext uri="{BB962C8B-B14F-4D97-AF65-F5344CB8AC3E}">
        <p14:creationId xmlns:p14="http://schemas.microsoft.com/office/powerpoint/2010/main" val="30262596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F2924-E202-4151-7965-A1EA969A7268}"/>
              </a:ext>
            </a:extLst>
          </p:cNvPr>
          <p:cNvSpPr>
            <a:spLocks noGrp="1"/>
          </p:cNvSpPr>
          <p:nvPr>
            <p:ph type="title"/>
          </p:nvPr>
        </p:nvSpPr>
        <p:spPr>
          <a:xfrm>
            <a:off x="841866" y="581935"/>
            <a:ext cx="5315094" cy="1010134"/>
          </a:xfrm>
        </p:spPr>
        <p:txBody>
          <a:bodyPr anchor="ctr">
            <a:normAutofit/>
          </a:bodyPr>
          <a:lstStyle/>
          <a:p>
            <a:r>
              <a:rPr lang="en-US"/>
              <a:t>Vision for the Future of Presentations</a:t>
            </a:r>
          </a:p>
        </p:txBody>
      </p:sp>
      <p:sp>
        <p:nvSpPr>
          <p:cNvPr id="3" name="Content Placeholder 2">
            <a:extLst>
              <a:ext uri="{FF2B5EF4-FFF2-40B4-BE49-F238E27FC236}">
                <a16:creationId xmlns:a16="http://schemas.microsoft.com/office/drawing/2014/main" id="{1A0722F4-186E-E218-7A10-7956AD03A09F}"/>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41866" y="2191498"/>
            <a:ext cx="4830500" cy="3699544"/>
          </a:xfrm>
        </p:spPr>
        <p:txBody>
          <a:bodyPr>
            <a:normAutofit/>
          </a:bodyPr>
          <a:lstStyle/>
          <a:p>
            <a:pPr marL="0" indent="0">
              <a:spcBef>
                <a:spcPts val="2500"/>
              </a:spcBef>
              <a:buNone/>
            </a:pPr>
            <a:r>
              <a:rPr lang="en-US" sz="1400" b="1"/>
              <a:t>Intelligent Presentations</a:t>
            </a:r>
          </a:p>
          <a:p>
            <a:pPr marL="0" lvl="1" indent="0">
              <a:buNone/>
            </a:pPr>
            <a:r>
              <a:rPr lang="en-US" sz="1400"/>
              <a:t>The future will feature intelligent presentations that adapt to audiences, enhancing engagement and comprehension.</a:t>
            </a:r>
          </a:p>
          <a:p>
            <a:pPr marL="0" indent="0">
              <a:spcBef>
                <a:spcPts val="2500"/>
              </a:spcBef>
              <a:buNone/>
            </a:pPr>
            <a:r>
              <a:rPr lang="en-US" sz="1400" b="1"/>
              <a:t>Collaborative Experience</a:t>
            </a:r>
          </a:p>
          <a:p>
            <a:pPr marL="0" lvl="1" indent="0">
              <a:buNone/>
            </a:pPr>
            <a:r>
              <a:rPr lang="en-US" sz="1400"/>
              <a:t>Collaborative tools will enable multiple users to contribute ideas and content seamlessly in real-time presentations.</a:t>
            </a:r>
          </a:p>
          <a:p>
            <a:pPr marL="0" indent="0">
              <a:spcBef>
                <a:spcPts val="2500"/>
              </a:spcBef>
              <a:buNone/>
            </a:pPr>
            <a:r>
              <a:rPr lang="en-US" sz="1400" b="1"/>
              <a:t>Empowered Users</a:t>
            </a:r>
          </a:p>
          <a:p>
            <a:pPr marL="0" lvl="1" indent="0">
              <a:buNone/>
            </a:pPr>
            <a:r>
              <a:rPr lang="en-US" sz="1400"/>
              <a:t>AI integration will empower users to create impactful presentations effortlessly, saving time and enhancing creativity.</a:t>
            </a:r>
          </a:p>
        </p:txBody>
      </p:sp>
      <p:pic>
        <p:nvPicPr>
          <p:cNvPr id="5" name="Picture Placeholder 4" descr="Young business man working and analyzing company prosperity using modern digital technology">
            <a:extLst>
              <a:ext uri="{FF2B5EF4-FFF2-40B4-BE49-F238E27FC236}">
                <a16:creationId xmlns:a16="http://schemas.microsoft.com/office/drawing/2014/main" id="{FD5F0D95-E240-4AAC-919C-F82DE1496A3E}"/>
              </a:ext>
            </a:extLst>
          </p:cNvPr>
          <p:cNvPicPr>
            <a:picLocks noGrp="1" noChangeAspect="1"/>
          </p:cNvPicPr>
          <p:nvPr>
            <p:ph type="pic" sz="quarter" idx="10"/>
          </p:nvPr>
        </p:nvPicPr>
        <p:blipFill>
          <a:blip r:embed="rId3"/>
          <a:srcRect l="42149" r="4903"/>
          <a:stretch/>
        </p:blipFill>
        <p:spPr>
          <a:xfrm>
            <a:off x="7000701" y="10"/>
            <a:ext cx="5200895" cy="6556736"/>
          </a:xfrm>
          <a:noFill/>
        </p:spPr>
      </p:pic>
    </p:spTree>
    <p:extLst>
      <p:ext uri="{BB962C8B-B14F-4D97-AF65-F5344CB8AC3E}">
        <p14:creationId xmlns:p14="http://schemas.microsoft.com/office/powerpoint/2010/main" val="7608756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2">
            <a:extLst>
              <a:ext uri="{FF2B5EF4-FFF2-40B4-BE49-F238E27FC236}">
                <a16:creationId xmlns:a16="http://schemas.microsoft.com/office/drawing/2014/main" id="{1E010EFA-F2CB-9600-94D7-74E4EFBB16F5}"/>
              </a:ext>
            </a:extLst>
          </p:cNvPr>
          <p:cNvGraphicFramePr>
            <a:graphicFrameLocks noGrp="1"/>
          </p:cNvGraphicFramePr>
          <p:nvPr>
            <p:ph sz="quarter" idx="12"/>
            <p:extLst>
              <p:ext uri="{D42A27DB-BD31-4B8C-83A1-F6EECF244321}">
                <p14:modId xmlns:p14="http://schemas.microsoft.com/office/powerpoint/2010/main" val="2479627513"/>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504825" y="2422525"/>
          <a:ext cx="11182350" cy="3994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219E31E6-D2E8-2A22-1C56-E304300ACD7D}"/>
              </a:ext>
            </a:extLst>
          </p:cNvPr>
          <p:cNvSpPr>
            <a:spLocks noGrp="1"/>
          </p:cNvSpPr>
          <p:nvPr>
            <p:ph type="title"/>
          </p:nvPr>
        </p:nvSpPr>
        <p:spPr/>
        <p:txBody>
          <a:bodyPr anchor="ctr">
            <a:normAutofit/>
          </a:bodyPr>
          <a:lstStyle/>
          <a:p>
            <a:r>
              <a:rPr lang="en-US" dirty="0"/>
              <a:t>Conclusion</a:t>
            </a:r>
          </a:p>
        </p:txBody>
      </p:sp>
    </p:spTree>
    <p:extLst>
      <p:ext uri="{BB962C8B-B14F-4D97-AF65-F5344CB8AC3E}">
        <p14:creationId xmlns:p14="http://schemas.microsoft.com/office/powerpoint/2010/main" val="174210286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45A40-FEF0-9876-6A39-38D57478370F}"/>
              </a:ext>
            </a:extLst>
          </p:cNvPr>
          <p:cNvSpPr>
            <a:spLocks noGrp="1"/>
          </p:cNvSpPr>
          <p:nvPr>
            <p:ph type="title"/>
          </p:nvPr>
        </p:nvSpPr>
        <p:spPr/>
        <p:txBody>
          <a:bodyPr anchor="ctr">
            <a:normAutofit/>
          </a:bodyPr>
          <a:lstStyle/>
          <a:p>
            <a:r>
              <a:rPr lang="en-US"/>
              <a:t>Integration with PowerPoint</a:t>
            </a:r>
          </a:p>
        </p:txBody>
      </p:sp>
      <p:pic>
        <p:nvPicPr>
          <p:cNvPr id="5" name="Picture Placeholder 4" descr="A conceptual to show smart homes in a modern mobile application. For example light controlling, appliance, security control, etc..">
            <a:extLst>
              <a:ext uri="{FF2B5EF4-FFF2-40B4-BE49-F238E27FC236}">
                <a16:creationId xmlns:a16="http://schemas.microsoft.com/office/drawing/2014/main" id="{5D77ABB9-A3CB-4641-B03A-993D1014BD8C}"/>
              </a:ext>
            </a:extLst>
          </p:cNvPr>
          <p:cNvPicPr>
            <a:picLocks noGrp="1" noChangeAspect="1"/>
          </p:cNvPicPr>
          <p:nvPr>
            <p:ph type="pic" sz="quarter" idx="10"/>
          </p:nvPr>
        </p:nvPicPr>
        <p:blipFill>
          <a:blip r:embed="rId3"/>
          <a:srcRect l="27691" r="27691"/>
          <a:stretch/>
        </p:blipFill>
        <p:spPr>
          <a:noFill/>
        </p:spPr>
      </p:pic>
      <p:sp>
        <p:nvSpPr>
          <p:cNvPr id="3" name="Content Placeholder 2">
            <a:extLst>
              <a:ext uri="{FF2B5EF4-FFF2-40B4-BE49-F238E27FC236}">
                <a16:creationId xmlns:a16="http://schemas.microsoft.com/office/drawing/2014/main" id="{F81701E3-96B0-D903-26BF-27563873FE11}"/>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Real-Time Support</a:t>
            </a:r>
          </a:p>
          <a:p>
            <a:pPr marL="0" lvl="1" indent="0">
              <a:buNone/>
            </a:pPr>
            <a:r>
              <a:rPr lang="en-US" sz="1400"/>
              <a:t>CoPilot provides real-time support to users as they create slides, enhancing productivity and creativity during presentations.</a:t>
            </a:r>
          </a:p>
          <a:p>
            <a:pPr marL="0" indent="0">
              <a:spcBef>
                <a:spcPts val="2500"/>
              </a:spcBef>
              <a:buNone/>
            </a:pPr>
            <a:r>
              <a:rPr lang="en-US" sz="1400" b="1"/>
              <a:t>User-Friendly Interface</a:t>
            </a:r>
          </a:p>
          <a:p>
            <a:pPr marL="0" lvl="1" indent="0">
              <a:buNone/>
            </a:pPr>
            <a:r>
              <a:rPr lang="en-US" sz="1400"/>
              <a:t>The integration of CoPilot allows users to access features directly within PowerPoint, maintaining a familiar interface.</a:t>
            </a:r>
          </a:p>
          <a:p>
            <a:pPr marL="0" indent="0">
              <a:spcBef>
                <a:spcPts val="2500"/>
              </a:spcBef>
              <a:buNone/>
            </a:pPr>
            <a:r>
              <a:rPr lang="en-US" sz="1400" b="1"/>
              <a:t>Enhanced Presentation Creation</a:t>
            </a:r>
          </a:p>
          <a:p>
            <a:pPr marL="0" lvl="1" indent="0">
              <a:buNone/>
            </a:pPr>
            <a:r>
              <a:rPr lang="en-US" sz="1400"/>
              <a:t>CoPilot enhances the slide creation process by providing suggestions and tools, streamlining workflow for users.</a:t>
            </a:r>
          </a:p>
        </p:txBody>
      </p:sp>
    </p:spTree>
    <p:extLst>
      <p:ext uri="{BB962C8B-B14F-4D97-AF65-F5344CB8AC3E}">
        <p14:creationId xmlns:p14="http://schemas.microsoft.com/office/powerpoint/2010/main" val="1157010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0BF71-0F95-4F0B-5C3F-4CA545A81BD4}"/>
              </a:ext>
            </a:extLst>
          </p:cNvPr>
          <p:cNvSpPr>
            <a:spLocks noGrp="1"/>
          </p:cNvSpPr>
          <p:nvPr>
            <p:ph type="title"/>
          </p:nvPr>
        </p:nvSpPr>
        <p:spPr/>
        <p:txBody>
          <a:bodyPr anchor="ctr">
            <a:normAutofit/>
          </a:bodyPr>
          <a:lstStyle/>
          <a:p>
            <a:r>
              <a:rPr lang="en-US"/>
              <a:t>Benefits of Using CoPilot</a:t>
            </a:r>
          </a:p>
        </p:txBody>
      </p:sp>
      <p:sp>
        <p:nvSpPr>
          <p:cNvPr id="3" name="Content Placeholder 2">
            <a:extLst>
              <a:ext uri="{FF2B5EF4-FFF2-40B4-BE49-F238E27FC236}">
                <a16:creationId xmlns:a16="http://schemas.microsoft.com/office/drawing/2014/main" id="{947CA3FE-2095-2FF7-3FEA-436954FDA276}"/>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Intelligent Suggestions</a:t>
            </a:r>
          </a:p>
          <a:p>
            <a:pPr marL="0" lvl="1" indent="0">
              <a:buNone/>
            </a:pPr>
            <a:r>
              <a:rPr lang="en-US" sz="1400"/>
              <a:t>CoPilot offers intelligent suggestions that help presenters create engaging content and enhance clarity in their messages.</a:t>
            </a:r>
          </a:p>
          <a:p>
            <a:pPr marL="0" indent="0">
              <a:spcBef>
                <a:spcPts val="2500"/>
              </a:spcBef>
              <a:buNone/>
            </a:pPr>
            <a:r>
              <a:rPr lang="en-US" sz="1400" b="1"/>
              <a:t>Improved Design Quality</a:t>
            </a:r>
          </a:p>
          <a:p>
            <a:pPr marL="0" lvl="1" indent="0">
              <a:buNone/>
            </a:pPr>
            <a:r>
              <a:rPr lang="en-US" sz="1400"/>
              <a:t>With CoPilot, the design quality of presentations is significantly improved, ensuring a professional look and feel throughout.</a:t>
            </a:r>
          </a:p>
          <a:p>
            <a:pPr marL="0" indent="0">
              <a:spcBef>
                <a:spcPts val="2500"/>
              </a:spcBef>
              <a:buNone/>
            </a:pPr>
            <a:r>
              <a:rPr lang="en-US" sz="1400" b="1"/>
              <a:t>Streamlined Content Creation</a:t>
            </a:r>
          </a:p>
          <a:p>
            <a:pPr marL="0" lvl="1" indent="0">
              <a:buNone/>
            </a:pPr>
            <a:r>
              <a:rPr lang="en-US" sz="1400"/>
              <a:t>CoPilot streamlines the content creation process, saving time and allowing presenters to focus on their message.</a:t>
            </a:r>
          </a:p>
        </p:txBody>
      </p:sp>
      <p:pic>
        <p:nvPicPr>
          <p:cNvPr id="5" name="Picture Placeholder 4" descr="Artificial Intelligence digital concept with brain shape">
            <a:extLst>
              <a:ext uri="{FF2B5EF4-FFF2-40B4-BE49-F238E27FC236}">
                <a16:creationId xmlns:a16="http://schemas.microsoft.com/office/drawing/2014/main" id="{2CB77FAD-149F-45A3-BD11-35F8C9298554}"/>
              </a:ext>
            </a:extLst>
          </p:cNvPr>
          <p:cNvPicPr>
            <a:picLocks noGrp="1" noChangeAspect="1"/>
          </p:cNvPicPr>
          <p:nvPr>
            <p:ph type="pic" sz="quarter" idx="10"/>
          </p:nvPr>
        </p:nvPicPr>
        <p:blipFill>
          <a:blip r:embed="rId3"/>
          <a:srcRect l="20254" r="20254"/>
          <a:stretch/>
        </p:blipFill>
        <p:spPr>
          <a:noFill/>
        </p:spPr>
      </p:pic>
    </p:spTree>
    <p:extLst>
      <p:ext uri="{BB962C8B-B14F-4D97-AF65-F5344CB8AC3E}">
        <p14:creationId xmlns:p14="http://schemas.microsoft.com/office/powerpoint/2010/main" val="37680247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0F3ED-A723-1151-B8FF-C3DB5FCB2D8B}"/>
              </a:ext>
            </a:extLst>
          </p:cNvPr>
          <p:cNvSpPr>
            <a:spLocks noGrp="1"/>
          </p:cNvSpPr>
          <p:nvPr>
            <p:ph type="title"/>
          </p:nvPr>
        </p:nvSpPr>
        <p:spPr>
          <a:xfrm>
            <a:off x="1478280" y="2362529"/>
            <a:ext cx="9235440" cy="2132942"/>
          </a:xfrm>
        </p:spPr>
        <p:txBody>
          <a:bodyPr anchor="ctr">
            <a:normAutofit/>
          </a:bodyPr>
          <a:lstStyle/>
          <a:p>
            <a:r>
              <a:rPr lang="en-US"/>
              <a:t>Key Features of CoPilot for PowerPoint</a:t>
            </a:r>
          </a:p>
        </p:txBody>
      </p:sp>
    </p:spTree>
    <p:extLst>
      <p:ext uri="{BB962C8B-B14F-4D97-AF65-F5344CB8AC3E}">
        <p14:creationId xmlns:p14="http://schemas.microsoft.com/office/powerpoint/2010/main" val="23505538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76C3B-B166-888C-731D-A0A6151C55EC}"/>
              </a:ext>
            </a:extLst>
          </p:cNvPr>
          <p:cNvSpPr>
            <a:spLocks noGrp="1"/>
          </p:cNvSpPr>
          <p:nvPr>
            <p:ph type="title"/>
          </p:nvPr>
        </p:nvSpPr>
        <p:spPr/>
        <p:txBody>
          <a:bodyPr anchor="ctr">
            <a:normAutofit fontScale="90000"/>
          </a:bodyPr>
          <a:lstStyle/>
          <a:p>
            <a:r>
              <a:rPr lang="en-US" sz="2500"/>
              <a:t>Streamlining Presentation Creation with Automatic Slide Generation</a:t>
            </a:r>
          </a:p>
        </p:txBody>
      </p:sp>
      <p:sp>
        <p:nvSpPr>
          <p:cNvPr id="3" name="Content Placeholder 2">
            <a:extLst>
              <a:ext uri="{FF2B5EF4-FFF2-40B4-BE49-F238E27FC236}">
                <a16:creationId xmlns:a16="http://schemas.microsoft.com/office/drawing/2014/main" id="{47C73FDD-B1EE-B5B6-BCE0-267C9AB83B46}"/>
              </a:ext>
            </a:extLst>
          </p:cNvPr>
          <p:cNvSpPr>
            <a:spLocks noGrp="1"/>
          </p:cNvSpPr>
          <p:nvPr>
            <p:ph sz="quarter" idx="13"/>
          </p:nvPr>
        </p:nvSpPr>
        <p:spPr/>
        <p:txBody>
          <a:bodyPr>
            <a:normAutofit lnSpcReduction="10000"/>
          </a:bodyPr>
          <a:lstStyle/>
          <a:p>
            <a:r>
              <a:rPr lang="en-US"/>
              <a:t>Automatic slide generation saves time for busy presenters.</a:t>
            </a:r>
          </a:p>
          <a:p>
            <a:r>
              <a:rPr lang="en-US"/>
              <a:t>This feature transforms input content into ready-to-use slides.</a:t>
            </a:r>
          </a:p>
          <a:p>
            <a:r>
              <a:rPr lang="en-US"/>
              <a:t>It enhances creativity by providing a starting point for presentations.</a:t>
            </a:r>
          </a:p>
        </p:txBody>
      </p:sp>
      <p:pic>
        <p:nvPicPr>
          <p:cNvPr id="5" name="Picture Placeholder 4" descr="Last piece of puzzle fitting in place, with light beam shining through the edges.">
            <a:extLst>
              <a:ext uri="{FF2B5EF4-FFF2-40B4-BE49-F238E27FC236}">
                <a16:creationId xmlns:a16="http://schemas.microsoft.com/office/drawing/2014/main" id="{F038DA92-E94F-4AAD-A072-A289DD3AD901}"/>
              </a:ext>
            </a:extLst>
          </p:cNvPr>
          <p:cNvPicPr>
            <a:picLocks noGrp="1" noChangeAspect="1"/>
          </p:cNvPicPr>
          <p:nvPr>
            <p:ph type="pic" sz="quarter" idx="10"/>
          </p:nvPr>
        </p:nvPicPr>
        <p:blipFill>
          <a:blip r:embed="rId3"/>
          <a:srcRect l="23566" r="23566"/>
          <a:stretch/>
        </p:blipFill>
        <p:spPr>
          <a:noFill/>
        </p:spPr>
      </p:pic>
    </p:spTree>
    <p:extLst>
      <p:ext uri="{BB962C8B-B14F-4D97-AF65-F5344CB8AC3E}">
        <p14:creationId xmlns:p14="http://schemas.microsoft.com/office/powerpoint/2010/main" val="257266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B7BE3-AA45-FB7A-DD35-B892FA017390}"/>
              </a:ext>
            </a:extLst>
          </p:cNvPr>
          <p:cNvSpPr>
            <a:spLocks noGrp="1"/>
          </p:cNvSpPr>
          <p:nvPr>
            <p:ph type="title"/>
          </p:nvPr>
        </p:nvSpPr>
        <p:spPr/>
        <p:txBody>
          <a:bodyPr anchor="ctr">
            <a:normAutofit fontScale="90000"/>
          </a:bodyPr>
          <a:lstStyle/>
          <a:p>
            <a:r>
              <a:rPr lang="en-US" sz="3400"/>
              <a:t>Enhancing Presentation Design</a:t>
            </a:r>
          </a:p>
        </p:txBody>
      </p:sp>
      <p:pic>
        <p:nvPicPr>
          <p:cNvPr id="5" name="Picture Placeholder 4" descr="Global communication and collaboration intricately involving electronic ropes and keys through social networking of smart phones equipped with AI.">
            <a:extLst>
              <a:ext uri="{FF2B5EF4-FFF2-40B4-BE49-F238E27FC236}">
                <a16:creationId xmlns:a16="http://schemas.microsoft.com/office/drawing/2014/main" id="{8421E806-525B-4FA0-B6D8-74128351D9A9}"/>
              </a:ext>
            </a:extLst>
          </p:cNvPr>
          <p:cNvPicPr>
            <a:picLocks noGrp="1" noChangeAspect="1"/>
          </p:cNvPicPr>
          <p:nvPr>
            <p:ph type="pic" sz="quarter" idx="10"/>
          </p:nvPr>
        </p:nvPicPr>
        <p:blipFill>
          <a:blip r:embed="rId3"/>
          <a:srcRect l="23566" r="23566"/>
          <a:stretch/>
        </p:blipFill>
        <p:spPr>
          <a:noFill/>
        </p:spPr>
      </p:pic>
      <p:sp>
        <p:nvSpPr>
          <p:cNvPr id="3" name="Content Placeholder 2">
            <a:extLst>
              <a:ext uri="{FF2B5EF4-FFF2-40B4-BE49-F238E27FC236}">
                <a16:creationId xmlns:a16="http://schemas.microsoft.com/office/drawing/2014/main" id="{6C4DB188-7A69-D6A8-72C3-3AD2910B8F57}"/>
              </a:ext>
            </a:extLst>
          </p:cNvPr>
          <p:cNvSpPr>
            <a:spLocks noGrp="1"/>
          </p:cNvSpPr>
          <p:nvPr>
            <p:ph sz="quarter" idx="13"/>
          </p:nvPr>
        </p:nvSpPr>
        <p:spPr/>
        <p:txBody>
          <a:bodyPr>
            <a:normAutofit lnSpcReduction="10000"/>
          </a:bodyPr>
          <a:lstStyle/>
          <a:p>
            <a:r>
              <a:rPr lang="en-US"/>
              <a:t>Utilize consistent color schemes for visual harmony.</a:t>
            </a:r>
          </a:p>
          <a:p>
            <a:r>
              <a:rPr lang="en-US"/>
              <a:t>Incorporate high-quality images to engage the audience.</a:t>
            </a:r>
          </a:p>
          <a:p>
            <a:r>
              <a:rPr lang="en-US"/>
              <a:t>Use whitespace effectively to avoid clutter.</a:t>
            </a:r>
          </a:p>
        </p:txBody>
      </p:sp>
    </p:spTree>
    <p:extLst>
      <p:ext uri="{BB962C8B-B14F-4D97-AF65-F5344CB8AC3E}">
        <p14:creationId xmlns:p14="http://schemas.microsoft.com/office/powerpoint/2010/main" val="3985095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9FB4B-AEB3-1061-C0CA-8CF9055E95B3}"/>
              </a:ext>
            </a:extLst>
          </p:cNvPr>
          <p:cNvSpPr>
            <a:spLocks noGrp="1"/>
          </p:cNvSpPr>
          <p:nvPr>
            <p:ph type="title"/>
          </p:nvPr>
        </p:nvSpPr>
        <p:spPr/>
        <p:txBody>
          <a:bodyPr anchor="ctr">
            <a:normAutofit/>
          </a:bodyPr>
          <a:lstStyle/>
          <a:p>
            <a:r>
              <a:rPr lang="en-US"/>
              <a:t>Content Enhancement</a:t>
            </a:r>
          </a:p>
        </p:txBody>
      </p:sp>
      <p:sp>
        <p:nvSpPr>
          <p:cNvPr id="3" name="Content Placeholder 2">
            <a:extLst>
              <a:ext uri="{FF2B5EF4-FFF2-40B4-BE49-F238E27FC236}">
                <a16:creationId xmlns:a16="http://schemas.microsoft.com/office/drawing/2014/main" id="{3CCD09AD-1A85-F8FC-D52E-6D79D4E05533}"/>
              </a:ext>
            </a:extLst>
          </p:cNvPr>
          <p:cNvSpPr>
            <a:spLocks noGrp="1"/>
          </p:cNvSpPr>
          <p:nvPr>
            <p:ph sz="quarter" idx="13"/>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a:bodyPr>
          <a:lstStyle/>
          <a:p>
            <a:pPr marL="0" indent="0">
              <a:spcBef>
                <a:spcPts val="2500"/>
              </a:spcBef>
              <a:buNone/>
            </a:pPr>
            <a:r>
              <a:rPr lang="en-US" sz="1400" b="1"/>
              <a:t>Improving Wording</a:t>
            </a:r>
          </a:p>
          <a:p>
            <a:pPr marL="0" lvl="1" indent="0">
              <a:buNone/>
            </a:pPr>
            <a:r>
              <a:rPr lang="en-US" sz="1400"/>
              <a:t>The tool offers suggestions to enhance the wording of your content, making it more engaging and impactful.</a:t>
            </a:r>
          </a:p>
          <a:p>
            <a:pPr marL="0" indent="0">
              <a:spcBef>
                <a:spcPts val="2500"/>
              </a:spcBef>
              <a:buNone/>
            </a:pPr>
            <a:r>
              <a:rPr lang="en-US" sz="1400" b="1"/>
              <a:t>Enhancing Structure</a:t>
            </a:r>
          </a:p>
          <a:p>
            <a:pPr marL="0" lvl="1" indent="0">
              <a:buNone/>
            </a:pPr>
            <a:r>
              <a:rPr lang="en-US" sz="1400"/>
              <a:t>Content structure is crucial for effective communication; the tool provides tips to organize ideas logically.</a:t>
            </a:r>
          </a:p>
          <a:p>
            <a:pPr marL="0" indent="0">
              <a:spcBef>
                <a:spcPts val="2500"/>
              </a:spcBef>
              <a:buNone/>
            </a:pPr>
            <a:r>
              <a:rPr lang="en-US" sz="1400" b="1"/>
              <a:t>Ensuring Clarity</a:t>
            </a:r>
          </a:p>
          <a:p>
            <a:pPr marL="0" lvl="1" indent="0">
              <a:buNone/>
            </a:pPr>
            <a:r>
              <a:rPr lang="en-US" sz="1400"/>
              <a:t>Clarity is key in presentations. The tool helps refine your content for better understanding by the audience.</a:t>
            </a:r>
          </a:p>
        </p:txBody>
      </p:sp>
      <p:pic>
        <p:nvPicPr>
          <p:cNvPr id="5" name="Picture Placeholder 4" descr="businesswoman drawing a growing chart with &quot;profit&quot; word on the transparent board">
            <a:extLst>
              <a:ext uri="{FF2B5EF4-FFF2-40B4-BE49-F238E27FC236}">
                <a16:creationId xmlns:a16="http://schemas.microsoft.com/office/drawing/2014/main" id="{A0B31D68-B36D-4AE7-BA7B-BD0A71622D95}"/>
              </a:ext>
            </a:extLst>
          </p:cNvPr>
          <p:cNvPicPr>
            <a:picLocks noGrp="1" noChangeAspect="1"/>
          </p:cNvPicPr>
          <p:nvPr>
            <p:ph type="pic" sz="quarter" idx="10"/>
          </p:nvPr>
        </p:nvPicPr>
        <p:blipFill>
          <a:blip r:embed="rId3"/>
          <a:srcRect l="22694" r="22694"/>
          <a:stretch/>
        </p:blipFill>
        <p:spPr>
          <a:noFill/>
        </p:spPr>
      </p:pic>
    </p:spTree>
    <p:extLst>
      <p:ext uri="{BB962C8B-B14F-4D97-AF65-F5344CB8AC3E}">
        <p14:creationId xmlns:p14="http://schemas.microsoft.com/office/powerpoint/2010/main" val="12419180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32B9C-1120-0725-7265-6F43D7393603}"/>
              </a:ext>
            </a:extLst>
          </p:cNvPr>
          <p:cNvSpPr>
            <a:spLocks noGrp="1"/>
          </p:cNvSpPr>
          <p:nvPr>
            <p:ph type="title"/>
          </p:nvPr>
        </p:nvSpPr>
        <p:spPr>
          <a:xfrm>
            <a:off x="1478280" y="2362529"/>
            <a:ext cx="9235440" cy="2132942"/>
          </a:xfrm>
        </p:spPr>
        <p:txBody>
          <a:bodyPr anchor="ctr">
            <a:normAutofit/>
          </a:bodyPr>
          <a:lstStyle/>
          <a:p>
            <a:r>
              <a:rPr lang="en-US"/>
              <a:t>How to Use CoPilot for PowerPoint</a:t>
            </a:r>
          </a:p>
        </p:txBody>
      </p:sp>
    </p:spTree>
    <p:extLst>
      <p:ext uri="{BB962C8B-B14F-4D97-AF65-F5344CB8AC3E}">
        <p14:creationId xmlns:p14="http://schemas.microsoft.com/office/powerpoint/2010/main" val="5006066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opilot_7">
  <a:themeElements>
    <a:clrScheme name="EliteColors - Toxic Steel">
      <a:dk1>
        <a:sysClr val="windowText" lastClr="000000"/>
      </a:dk1>
      <a:lt1>
        <a:sysClr val="window" lastClr="FFFFFF"/>
      </a:lt1>
      <a:dk2>
        <a:srgbClr val="44546A"/>
      </a:dk2>
      <a:lt2>
        <a:srgbClr val="E7E6E6"/>
      </a:lt2>
      <a:accent1>
        <a:srgbClr val="0CF574"/>
      </a:accent1>
      <a:accent2>
        <a:srgbClr val="3A1772"/>
      </a:accent2>
      <a:accent3>
        <a:srgbClr val="0471A6"/>
      </a:accent3>
      <a:accent4>
        <a:srgbClr val="4CB5AE"/>
      </a:accent4>
      <a:accent5>
        <a:srgbClr val="E6EAEE"/>
      </a:accent5>
      <a:accent6>
        <a:srgbClr val="E6EAEE"/>
      </a:accent6>
      <a:hlink>
        <a:srgbClr val="0563C1"/>
      </a:hlink>
      <a:folHlink>
        <a:srgbClr val="954F72"/>
      </a:folHlink>
    </a:clrScheme>
    <a:fontScheme name="Poppins Bold + Light">
      <a:majorFont>
        <a:latin typeface="Poppins Bold"/>
        <a:ea typeface=""/>
        <a:cs typeface=""/>
      </a:majorFont>
      <a:minorFont>
        <a:latin typeface="Poppin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opilot_7" id="{03107D9A-08D6-456C-97B8-B52945C96AA1}" vid="{E2E78524-17CD-4024-AE39-C3803C85A35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Copilot_7</Template>
  <TotalTime>84</TotalTime>
  <Words>1710</Words>
  <Application>Microsoft Office PowerPoint</Application>
  <PresentationFormat>Widescreen</PresentationFormat>
  <Paragraphs>151</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Poppins Bold</vt:lpstr>
      <vt:lpstr>Aptos</vt:lpstr>
      <vt:lpstr>Poppins Light</vt:lpstr>
      <vt:lpstr>Arial</vt:lpstr>
      <vt:lpstr>Copilot_7</vt:lpstr>
      <vt:lpstr>Introduction to CoPilot for PowerPoint</vt:lpstr>
      <vt:lpstr>Overview of CoPilot Technology</vt:lpstr>
      <vt:lpstr>Integration with PowerPoint</vt:lpstr>
      <vt:lpstr>Benefits of Using CoPilot</vt:lpstr>
      <vt:lpstr>Key Features of CoPilot for PowerPoint</vt:lpstr>
      <vt:lpstr>Streamlining Presentation Creation with Automatic Slide Generation</vt:lpstr>
      <vt:lpstr>Enhancing Presentation Design</vt:lpstr>
      <vt:lpstr>Content Enhancement</vt:lpstr>
      <vt:lpstr>How to Use CoPilot for PowerPoint</vt:lpstr>
      <vt:lpstr>Getting Started with CoPilot</vt:lpstr>
      <vt:lpstr>Customizing Your Presentations</vt:lpstr>
      <vt:lpstr>Advanced Features and Tips</vt:lpstr>
      <vt:lpstr>Case Studies and User Experiences</vt:lpstr>
      <vt:lpstr>Success Stories From Users</vt:lpstr>
      <vt:lpstr>Comparative Analysis with Traditional Methods</vt:lpstr>
      <vt:lpstr>User Feedback and Improvements</vt:lpstr>
      <vt:lpstr>Future Developments and Potential</vt:lpstr>
      <vt:lpstr>Upcoming Features and Updates</vt:lpstr>
      <vt:lpstr>Integration with Other Microsoft Tools</vt:lpstr>
      <vt:lpstr>Vision for the Future of Presentations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Andrew P</dc:creator>
  <cp:lastModifiedBy>Andrew P</cp:lastModifiedBy>
  <cp:revision>5</cp:revision>
  <dcterms:created xsi:type="dcterms:W3CDTF">2025-02-06T07:59:43Z</dcterms:created>
  <dcterms:modified xsi:type="dcterms:W3CDTF">2025-02-06T09:51:12Z</dcterms:modified>
</cp:coreProperties>
</file>

<file path=docProps/thumbnail.jpeg>
</file>